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0" r:id="rId3"/>
    <p:sldId id="258" r:id="rId4"/>
    <p:sldId id="259" r:id="rId5"/>
    <p:sldId id="264" r:id="rId6"/>
    <p:sldId id="272" r:id="rId7"/>
    <p:sldId id="265" r:id="rId8"/>
    <p:sldId id="261" r:id="rId9"/>
    <p:sldId id="266" r:id="rId10"/>
    <p:sldId id="267" r:id="rId11"/>
    <p:sldId id="268" r:id="rId12"/>
    <p:sldId id="262" r:id="rId13"/>
    <p:sldId id="269" r:id="rId14"/>
    <p:sldId id="270" r:id="rId15"/>
    <p:sldId id="271"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F7473"/>
    <a:srgbClr val="CFAF85"/>
    <a:srgbClr val="A68350"/>
    <a:srgbClr val="C9A575"/>
    <a:srgbClr val="D5B893"/>
    <a:srgbClr val="B09875"/>
    <a:srgbClr val="E7A252"/>
    <a:srgbClr val="B88E58"/>
    <a:srgbClr val="BCA88A"/>
    <a:srgbClr val="363F3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showGuides="1">
      <p:cViewPr varScale="1">
        <p:scale>
          <a:sx n="74" d="100"/>
          <a:sy n="74" d="100"/>
        </p:scale>
        <p:origin x="576" y="72"/>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96D4E8AA-A523-4857-9EFE-D0FC42639940}" type="datetimeFigureOut">
              <a:rPr lang="zh-CN" altLang="en-US" smtClean="0"/>
              <a:t>2017/12/25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0301D2B-9A5A-48BA-9849-267893640D56}" type="slidenum">
              <a:rPr lang="zh-CN" altLang="en-US" smtClean="0"/>
              <a:t>‹#›</a:t>
            </a:fld>
            <a:endParaRPr lang="zh-CN" altLang="en-US"/>
          </a:p>
        </p:txBody>
      </p:sp>
    </p:spTree>
    <p:extLst>
      <p:ext uri="{BB962C8B-B14F-4D97-AF65-F5344CB8AC3E}">
        <p14:creationId xmlns:p14="http://schemas.microsoft.com/office/powerpoint/2010/main" val="2494460822"/>
      </p:ext>
    </p:extLst>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6D4E8AA-A523-4857-9EFE-D0FC42639940}" type="datetimeFigureOut">
              <a:rPr lang="zh-CN" altLang="en-US" smtClean="0"/>
              <a:t>2017/12/25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0301D2B-9A5A-48BA-9849-267893640D56}" type="slidenum">
              <a:rPr lang="zh-CN" altLang="en-US" smtClean="0"/>
              <a:t>‹#›</a:t>
            </a:fld>
            <a:endParaRPr lang="zh-CN" altLang="en-US"/>
          </a:p>
        </p:txBody>
      </p:sp>
    </p:spTree>
    <p:extLst>
      <p:ext uri="{BB962C8B-B14F-4D97-AF65-F5344CB8AC3E}">
        <p14:creationId xmlns:p14="http://schemas.microsoft.com/office/powerpoint/2010/main" val="1686953201"/>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6D4E8AA-A523-4857-9EFE-D0FC42639940}" type="datetimeFigureOut">
              <a:rPr lang="zh-CN" altLang="en-US" smtClean="0"/>
              <a:t>2017/12/25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0301D2B-9A5A-48BA-9849-267893640D56}" type="slidenum">
              <a:rPr lang="zh-CN" altLang="en-US" smtClean="0"/>
              <a:t>‹#›</a:t>
            </a:fld>
            <a:endParaRPr lang="zh-CN" altLang="en-US"/>
          </a:p>
        </p:txBody>
      </p:sp>
    </p:spTree>
    <p:extLst>
      <p:ext uri="{BB962C8B-B14F-4D97-AF65-F5344CB8AC3E}">
        <p14:creationId xmlns:p14="http://schemas.microsoft.com/office/powerpoint/2010/main" val="910575522"/>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6D4E8AA-A523-4857-9EFE-D0FC42639940}" type="datetimeFigureOut">
              <a:rPr lang="zh-CN" altLang="en-US" smtClean="0"/>
              <a:t>2017/12/25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0301D2B-9A5A-48BA-9849-267893640D56}" type="slidenum">
              <a:rPr lang="zh-CN" altLang="en-US" smtClean="0"/>
              <a:t>‹#›</a:t>
            </a:fld>
            <a:endParaRPr lang="zh-CN" altLang="en-US"/>
          </a:p>
        </p:txBody>
      </p:sp>
    </p:spTree>
    <p:extLst>
      <p:ext uri="{BB962C8B-B14F-4D97-AF65-F5344CB8AC3E}">
        <p14:creationId xmlns:p14="http://schemas.microsoft.com/office/powerpoint/2010/main" val="2938230265"/>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96D4E8AA-A523-4857-9EFE-D0FC42639940}" type="datetimeFigureOut">
              <a:rPr lang="zh-CN" altLang="en-US" smtClean="0"/>
              <a:t>2017/12/25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0301D2B-9A5A-48BA-9849-267893640D56}" type="slidenum">
              <a:rPr lang="zh-CN" altLang="en-US" smtClean="0"/>
              <a:t>‹#›</a:t>
            </a:fld>
            <a:endParaRPr lang="zh-CN" altLang="en-US"/>
          </a:p>
        </p:txBody>
      </p:sp>
    </p:spTree>
    <p:extLst>
      <p:ext uri="{BB962C8B-B14F-4D97-AF65-F5344CB8AC3E}">
        <p14:creationId xmlns:p14="http://schemas.microsoft.com/office/powerpoint/2010/main" val="1047857593"/>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96D4E8AA-A523-4857-9EFE-D0FC42639940}" type="datetimeFigureOut">
              <a:rPr lang="zh-CN" altLang="en-US" smtClean="0"/>
              <a:t>2017/12/25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0301D2B-9A5A-48BA-9849-267893640D56}" type="slidenum">
              <a:rPr lang="zh-CN" altLang="en-US" smtClean="0"/>
              <a:t>‹#›</a:t>
            </a:fld>
            <a:endParaRPr lang="zh-CN" altLang="en-US"/>
          </a:p>
        </p:txBody>
      </p:sp>
    </p:spTree>
    <p:extLst>
      <p:ext uri="{BB962C8B-B14F-4D97-AF65-F5344CB8AC3E}">
        <p14:creationId xmlns:p14="http://schemas.microsoft.com/office/powerpoint/2010/main" val="3205245470"/>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96D4E8AA-A523-4857-9EFE-D0FC42639940}" type="datetimeFigureOut">
              <a:rPr lang="zh-CN" altLang="en-US" smtClean="0"/>
              <a:t>2017/12/25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0301D2B-9A5A-48BA-9849-267893640D56}" type="slidenum">
              <a:rPr lang="zh-CN" altLang="en-US" smtClean="0"/>
              <a:t>‹#›</a:t>
            </a:fld>
            <a:endParaRPr lang="zh-CN" altLang="en-US"/>
          </a:p>
        </p:txBody>
      </p:sp>
    </p:spTree>
    <p:extLst>
      <p:ext uri="{BB962C8B-B14F-4D97-AF65-F5344CB8AC3E}">
        <p14:creationId xmlns:p14="http://schemas.microsoft.com/office/powerpoint/2010/main" val="3514675365"/>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96D4E8AA-A523-4857-9EFE-D0FC42639940}" type="datetimeFigureOut">
              <a:rPr lang="zh-CN" altLang="en-US" smtClean="0"/>
              <a:t>2017/12/25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0301D2B-9A5A-48BA-9849-267893640D56}" type="slidenum">
              <a:rPr lang="zh-CN" altLang="en-US" smtClean="0"/>
              <a:t>‹#›</a:t>
            </a:fld>
            <a:endParaRPr lang="zh-CN" altLang="en-US"/>
          </a:p>
        </p:txBody>
      </p:sp>
    </p:spTree>
    <p:extLst>
      <p:ext uri="{BB962C8B-B14F-4D97-AF65-F5344CB8AC3E}">
        <p14:creationId xmlns:p14="http://schemas.microsoft.com/office/powerpoint/2010/main" val="2066238429"/>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6D4E8AA-A523-4857-9EFE-D0FC42639940}" type="datetimeFigureOut">
              <a:rPr lang="zh-CN" altLang="en-US" smtClean="0"/>
              <a:t>2017/12/25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0301D2B-9A5A-48BA-9849-267893640D56}" type="slidenum">
              <a:rPr lang="zh-CN" altLang="en-US" smtClean="0"/>
              <a:t>‹#›</a:t>
            </a:fld>
            <a:endParaRPr lang="zh-CN" altLang="en-US"/>
          </a:p>
        </p:txBody>
      </p:sp>
    </p:spTree>
    <p:extLst>
      <p:ext uri="{BB962C8B-B14F-4D97-AF65-F5344CB8AC3E}">
        <p14:creationId xmlns:p14="http://schemas.microsoft.com/office/powerpoint/2010/main" val="383925847"/>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96D4E8AA-A523-4857-9EFE-D0FC42639940}" type="datetimeFigureOut">
              <a:rPr lang="zh-CN" altLang="en-US" smtClean="0"/>
              <a:t>2017/12/25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0301D2B-9A5A-48BA-9849-267893640D56}" type="slidenum">
              <a:rPr lang="zh-CN" altLang="en-US" smtClean="0"/>
              <a:t>‹#›</a:t>
            </a:fld>
            <a:endParaRPr lang="zh-CN" altLang="en-US"/>
          </a:p>
        </p:txBody>
      </p:sp>
    </p:spTree>
    <p:extLst>
      <p:ext uri="{BB962C8B-B14F-4D97-AF65-F5344CB8AC3E}">
        <p14:creationId xmlns:p14="http://schemas.microsoft.com/office/powerpoint/2010/main" val="336565059"/>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96D4E8AA-A523-4857-9EFE-D0FC42639940}" type="datetimeFigureOut">
              <a:rPr lang="zh-CN" altLang="en-US" smtClean="0"/>
              <a:t>2017/12/25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0301D2B-9A5A-48BA-9849-267893640D56}" type="slidenum">
              <a:rPr lang="zh-CN" altLang="en-US" smtClean="0"/>
              <a:t>‹#›</a:t>
            </a:fld>
            <a:endParaRPr lang="zh-CN" altLang="en-US"/>
          </a:p>
        </p:txBody>
      </p:sp>
    </p:spTree>
    <p:extLst>
      <p:ext uri="{BB962C8B-B14F-4D97-AF65-F5344CB8AC3E}">
        <p14:creationId xmlns:p14="http://schemas.microsoft.com/office/powerpoint/2010/main" val="3683585130"/>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D4E8AA-A523-4857-9EFE-D0FC42639940}" type="datetimeFigureOut">
              <a:rPr lang="zh-CN" altLang="en-US" smtClean="0"/>
              <a:t>2017/12/25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301D2B-9A5A-48BA-9849-267893640D56}" type="slidenum">
              <a:rPr lang="zh-CN" altLang="en-US" smtClean="0"/>
              <a:t>‹#›</a:t>
            </a:fld>
            <a:endParaRPr lang="zh-CN" altLang="en-US"/>
          </a:p>
        </p:txBody>
      </p:sp>
    </p:spTree>
    <p:extLst>
      <p:ext uri="{BB962C8B-B14F-4D97-AF65-F5344CB8AC3E}">
        <p14:creationId xmlns:p14="http://schemas.microsoft.com/office/powerpoint/2010/main" val="37651629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wip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7.xml"/><Relationship Id="rId1" Type="http://schemas.openxmlformats.org/officeDocument/2006/relationships/tags" Target="../tags/tag11.xml"/></Relationships>
</file>

<file path=ppt/slides/_rels/slide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3.xml"/><Relationship Id="rId1" Type="http://schemas.openxmlformats.org/officeDocument/2006/relationships/tags" Target="../tags/tag12.xml"/><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tags" Target="../tags/tag5.xml"/><Relationship Id="rId7" Type="http://schemas.openxmlformats.org/officeDocument/2006/relationships/slideLayout" Target="../slideLayouts/slideLayout1.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tags" Target="../tags/tag8.xml"/><Relationship Id="rId5" Type="http://schemas.openxmlformats.org/officeDocument/2006/relationships/tags" Target="../tags/tag7.xml"/><Relationship Id="rId4" Type="http://schemas.openxmlformats.org/officeDocument/2006/relationships/tags" Target="../tags/tag6.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7.xml"/><Relationship Id="rId1" Type="http://schemas.openxmlformats.org/officeDocument/2006/relationships/tags" Target="../tags/tag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7.xml"/><Relationship Id="rId1" Type="http://schemas.openxmlformats.org/officeDocument/2006/relationships/tags" Target="../tags/tag10.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p:cNvPicPr>
            <a:picLocks noChangeAspect="1"/>
          </p:cNvPicPr>
          <p:nvPr/>
        </p:nvPicPr>
        <p:blipFill rotWithShape="1">
          <a:blip r:embed="rId4" cstate="print">
            <a:extLst>
              <a:ext uri="{28A0092B-C50C-407E-A947-70E740481C1C}">
                <a14:useLocalDpi xmlns:a14="http://schemas.microsoft.com/office/drawing/2010/main" val="0"/>
              </a:ext>
            </a:extLst>
          </a:blip>
          <a:srcRect t="-62" b="15688"/>
          <a:stretch/>
        </p:blipFill>
        <p:spPr>
          <a:xfrm>
            <a:off x="0" y="0"/>
            <a:ext cx="12192000" cy="6858000"/>
          </a:xfrm>
          <a:prstGeom prst="rect">
            <a:avLst/>
          </a:prstGeom>
        </p:spPr>
      </p:pic>
      <p:sp>
        <p:nvSpPr>
          <p:cNvPr id="20" name="PA_矩形 12"/>
          <p:cNvSpPr/>
          <p:nvPr>
            <p:custDataLst>
              <p:tags r:id="rId1"/>
            </p:custDataLst>
          </p:nvPr>
        </p:nvSpPr>
        <p:spPr>
          <a:xfrm>
            <a:off x="4354286" y="3096220"/>
            <a:ext cx="3686628" cy="923330"/>
          </a:xfrm>
          <a:prstGeom prst="rect">
            <a:avLst/>
          </a:prstGeom>
        </p:spPr>
        <p:txBody>
          <a:bodyPr wrap="square">
            <a:spAutoFit/>
          </a:bodyPr>
          <a:lstStyle/>
          <a:p>
            <a:pPr algn="dist">
              <a:defRPr/>
            </a:pPr>
            <a:r>
              <a:rPr lang="en-US" altLang="zh-CN" sz="5400" kern="0" smtClean="0">
                <a:solidFill>
                  <a:schemeClr val="bg2">
                    <a:lumMod val="25000"/>
                  </a:schemeClr>
                </a:solidFill>
                <a:latin typeface="Arial" panose="020B0604020202020204" pitchFamily="34" charset="0"/>
                <a:ea typeface="微软雅黑"/>
                <a:cs typeface="Arial" panose="020B0604020202020204" pitchFamily="34" charset="0"/>
              </a:rPr>
              <a:t>BUSINESS</a:t>
            </a:r>
            <a:endParaRPr lang="zh-CN" altLang="en-US" sz="5400" kern="0" dirty="0" smtClean="0">
              <a:solidFill>
                <a:schemeClr val="bg2">
                  <a:lumMod val="25000"/>
                </a:schemeClr>
              </a:solidFill>
              <a:latin typeface="Arial" panose="020B0604020202020204" pitchFamily="34" charset="0"/>
              <a:ea typeface="微软雅黑"/>
              <a:cs typeface="Arial" panose="020B0604020202020204" pitchFamily="34" charset="0"/>
            </a:endParaRPr>
          </a:p>
        </p:txBody>
      </p:sp>
      <p:sp>
        <p:nvSpPr>
          <p:cNvPr id="21" name="PA_矩形 13"/>
          <p:cNvSpPr/>
          <p:nvPr>
            <p:custDataLst>
              <p:tags r:id="rId2"/>
            </p:custDataLst>
          </p:nvPr>
        </p:nvSpPr>
        <p:spPr>
          <a:xfrm>
            <a:off x="3573810" y="3900960"/>
            <a:ext cx="5082480" cy="307777"/>
          </a:xfrm>
          <a:prstGeom prst="rect">
            <a:avLst/>
          </a:prstGeom>
        </p:spPr>
        <p:txBody>
          <a:bodyPr wrap="square">
            <a:spAutoFit/>
          </a:bodyPr>
          <a:lstStyle/>
          <a:p>
            <a:pPr algn="ctr"/>
            <a:r>
              <a:rPr lang="en-US" altLang="zh-CN" sz="1400" dirty="0">
                <a:solidFill>
                  <a:prstClr val="black">
                    <a:lumMod val="75000"/>
                    <a:lumOff val="25000"/>
                  </a:prstClr>
                </a:solidFill>
                <a:latin typeface="Arial" panose="020B0604020202020204" pitchFamily="34" charset="0"/>
                <a:ea typeface="微软雅黑"/>
                <a:cs typeface="Arial" panose="020B0604020202020204" pitchFamily="34" charset="0"/>
              </a:rPr>
              <a:t>This PowerPoint applies to business summary, work report</a:t>
            </a:r>
            <a:endParaRPr lang="zh-CN" altLang="en-US" sz="1400" dirty="0">
              <a:solidFill>
                <a:prstClr val="black">
                  <a:lumMod val="75000"/>
                  <a:lumOff val="25000"/>
                </a:prstClr>
              </a:solidFill>
              <a:latin typeface="Arial" panose="020B0604020202020204" pitchFamily="34" charset="0"/>
              <a:ea typeface="微软雅黑"/>
              <a:cs typeface="Arial" panose="020B0604020202020204" pitchFamily="34" charset="0"/>
            </a:endParaRPr>
          </a:p>
        </p:txBody>
      </p:sp>
      <p:sp>
        <p:nvSpPr>
          <p:cNvPr id="6" name="淘宝店chenying0907 16"/>
          <p:cNvSpPr/>
          <p:nvPr/>
        </p:nvSpPr>
        <p:spPr>
          <a:xfrm>
            <a:off x="5551713" y="2805434"/>
            <a:ext cx="1088573" cy="101600"/>
          </a:xfrm>
          <a:prstGeom prst="rect">
            <a:avLst/>
          </a:prstGeom>
          <a:solidFill>
            <a:srgbClr val="7F7473"/>
          </a:solidFill>
          <a:ln w="12700" cap="flat" cmpd="sng" algn="ctr">
            <a:noFill/>
            <a:prstDash val="solid"/>
            <a:miter lim="800000"/>
          </a:ln>
          <a:effectLst/>
        </p:spPr>
        <p:txBody>
          <a:bodyPr rtlCol="0" anchor="ctr"/>
          <a:lstStyle/>
          <a:p>
            <a:pPr algn="ctr" defTabSz="685800">
              <a:defRPr/>
            </a:pPr>
            <a:endParaRPr lang="zh-CN" altLang="en-US" sz="3600" kern="0" dirty="0">
              <a:solidFill>
                <a:prstClr val="white"/>
              </a:solidFill>
              <a:latin typeface="华文细黑" panose="02010600040101010101" pitchFamily="2" charset="-122"/>
              <a:ea typeface="华文细黑" panose="02010600040101010101" pitchFamily="2" charset="-122"/>
            </a:endParaRPr>
          </a:p>
        </p:txBody>
      </p:sp>
    </p:spTree>
    <p:extLst>
      <p:ext uri="{BB962C8B-B14F-4D97-AF65-F5344CB8AC3E}">
        <p14:creationId xmlns:p14="http://schemas.microsoft.com/office/powerpoint/2010/main" val="1962091914"/>
      </p:ext>
    </p:extLst>
  </p:cSld>
  <p:clrMapOvr>
    <a:masterClrMapping/>
  </p:clrMapOvr>
  <p:transition spd="slow">
    <p:wip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cstate="print">
            <a:extLst>
              <a:ext uri="{28A0092B-C50C-407E-A947-70E740481C1C}">
                <a14:useLocalDpi xmlns:a14="http://schemas.microsoft.com/office/drawing/2010/main" val="0"/>
              </a:ext>
            </a:extLst>
          </a:blip>
          <a:srcRect l="20714" t="42260" r="16910" b="15687"/>
          <a:stretch/>
        </p:blipFill>
        <p:spPr>
          <a:xfrm>
            <a:off x="6096000" y="0"/>
            <a:ext cx="6076640" cy="3418110"/>
          </a:xfrm>
          <a:prstGeom prst="rect">
            <a:avLst/>
          </a:prstGeom>
        </p:spPr>
      </p:pic>
      <p:pic>
        <p:nvPicPr>
          <p:cNvPr id="3" name="图片 2"/>
          <p:cNvPicPr>
            <a:picLocks noChangeAspect="1"/>
          </p:cNvPicPr>
          <p:nvPr/>
        </p:nvPicPr>
        <p:blipFill rotWithShape="1">
          <a:blip r:embed="rId3" cstate="print">
            <a:extLst>
              <a:ext uri="{28A0092B-C50C-407E-A947-70E740481C1C}">
                <a14:useLocalDpi xmlns:a14="http://schemas.microsoft.com/office/drawing/2010/main" val="0"/>
              </a:ext>
            </a:extLst>
          </a:blip>
          <a:srcRect t="42260" r="96303" b="15687"/>
          <a:stretch/>
        </p:blipFill>
        <p:spPr>
          <a:xfrm>
            <a:off x="0" y="3439887"/>
            <a:ext cx="450761" cy="3418113"/>
          </a:xfrm>
          <a:prstGeom prst="rect">
            <a:avLst/>
          </a:prstGeom>
        </p:spPr>
      </p:pic>
      <p:sp>
        <p:nvSpPr>
          <p:cNvPr id="4" name="淘宝店chenying0907 17"/>
          <p:cNvSpPr txBox="1"/>
          <p:nvPr/>
        </p:nvSpPr>
        <p:spPr>
          <a:xfrm>
            <a:off x="2293258" y="893639"/>
            <a:ext cx="2306349" cy="400110"/>
          </a:xfrm>
          <a:prstGeom prst="rect">
            <a:avLst/>
          </a:prstGeom>
          <a:noFill/>
        </p:spPr>
        <p:txBody>
          <a:bodyPr wrap="square" rtlCol="0">
            <a:spAutoFit/>
          </a:bodyPr>
          <a:lstStyle/>
          <a:p>
            <a:pPr>
              <a:buNone/>
            </a:pPr>
            <a:r>
              <a:rPr lang="zh-CN" altLang="en-US" sz="2000"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sz="2000"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淘宝店chenying0907 18"/>
          <p:cNvSpPr/>
          <p:nvPr/>
        </p:nvSpPr>
        <p:spPr>
          <a:xfrm>
            <a:off x="1545359" y="5134685"/>
            <a:ext cx="9993581" cy="1200329"/>
          </a:xfrm>
          <a:prstGeom prst="rect">
            <a:avLst/>
          </a:prstGeom>
        </p:spPr>
        <p:txBody>
          <a:bodyPr wrap="square">
            <a:spAutoFit/>
          </a:bodyPr>
          <a:lstStyle/>
          <a:p>
            <a:pPr defTabSz="685800">
              <a:lnSpc>
                <a:spcPct val="150000"/>
              </a:lnSpc>
              <a:defRPr/>
            </a:pP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此处填文本内容此处填文本内容此处填文本内容此处填文本内容</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此处填文本内容此处填文本内容此处填文本内容此处填文本</a:t>
            </a: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内容</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a:t>
            </a: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文本内容</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此处填文本内容此处填文本内容此处填文本内容此处填文本内容此处填文本内容此处填文本内容</a:t>
            </a: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7" name="淘宝店chenying0907 17"/>
          <p:cNvSpPr txBox="1"/>
          <p:nvPr/>
        </p:nvSpPr>
        <p:spPr>
          <a:xfrm>
            <a:off x="5388974" y="4339371"/>
            <a:ext cx="2306349" cy="400110"/>
          </a:xfrm>
          <a:prstGeom prst="rect">
            <a:avLst/>
          </a:prstGeom>
          <a:noFill/>
        </p:spPr>
        <p:txBody>
          <a:bodyPr wrap="square" rtlCol="0">
            <a:spAutoFit/>
          </a:bodyPr>
          <a:lstStyle/>
          <a:p>
            <a:pPr>
              <a:buNone/>
            </a:pPr>
            <a:r>
              <a:rPr lang="zh-CN" altLang="en-US" sz="2000"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sz="2000"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淘宝店chenying0907 18"/>
          <p:cNvSpPr/>
          <p:nvPr/>
        </p:nvSpPr>
        <p:spPr>
          <a:xfrm>
            <a:off x="1545359" y="1662377"/>
            <a:ext cx="3112175" cy="2031325"/>
          </a:xfrm>
          <a:prstGeom prst="rect">
            <a:avLst/>
          </a:prstGeom>
        </p:spPr>
        <p:txBody>
          <a:bodyPr wrap="square">
            <a:spAutoFit/>
          </a:bodyPr>
          <a:lstStyle/>
          <a:p>
            <a:pPr defTabSz="685800">
              <a:lnSpc>
                <a:spcPct val="150000"/>
              </a:lnSpc>
              <a:defRPr/>
            </a:pP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此处填文本内容此处填文本内容此处填文本内容此处填文本内容</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此处填文本内容此处填文本内容此处填文本内容此处填文本</a:t>
            </a: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内容</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a:t>
            </a: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文本</a:t>
            </a:r>
            <a:endParaRPr lang="en-US" altLang="zh-CN"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13" name="矩形 12"/>
          <p:cNvSpPr/>
          <p:nvPr/>
        </p:nvSpPr>
        <p:spPr>
          <a:xfrm>
            <a:off x="188686" y="1"/>
            <a:ext cx="87085" cy="369332"/>
          </a:xfrm>
          <a:prstGeom prst="rect">
            <a:avLst/>
          </a:prstGeom>
          <a:solidFill>
            <a:srgbClr val="7F74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淘宝店chenying0907 17"/>
          <p:cNvSpPr txBox="1"/>
          <p:nvPr/>
        </p:nvSpPr>
        <p:spPr>
          <a:xfrm>
            <a:off x="275772" y="0"/>
            <a:ext cx="2017486" cy="369332"/>
          </a:xfrm>
          <a:prstGeom prst="rect">
            <a:avLst/>
          </a:prstGeom>
          <a:noFill/>
        </p:spPr>
        <p:txBody>
          <a:bodyPr wrap="square" rtlCol="0">
            <a:spAutoFit/>
          </a:bodyPr>
          <a:lstStyle/>
          <a:p>
            <a:pPr algn="dist">
              <a:buNone/>
            </a:pPr>
            <a:r>
              <a:rPr lang="zh-CN" altLang="en-US" b="1"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b="1"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544906737"/>
      </p:ext>
    </p:extLst>
  </p:cSld>
  <p:clrMapOvr>
    <a:masterClrMapping/>
  </p:clrMapOvr>
  <p:transition spd="slow">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cstate="print">
            <a:extLst>
              <a:ext uri="{28A0092B-C50C-407E-A947-70E740481C1C}">
                <a14:useLocalDpi xmlns:a14="http://schemas.microsoft.com/office/drawing/2010/main" val="0"/>
              </a:ext>
            </a:extLst>
          </a:blip>
          <a:srcRect l="20714" t="41699" r="16910" b="14569"/>
          <a:stretch/>
        </p:blipFill>
        <p:spPr>
          <a:xfrm>
            <a:off x="19360" y="1803042"/>
            <a:ext cx="6076640" cy="3580327"/>
          </a:xfrm>
          <a:prstGeom prst="rect">
            <a:avLst/>
          </a:prstGeom>
        </p:spPr>
      </p:pic>
      <p:sp>
        <p:nvSpPr>
          <p:cNvPr id="4" name="矩形 3"/>
          <p:cNvSpPr/>
          <p:nvPr/>
        </p:nvSpPr>
        <p:spPr>
          <a:xfrm>
            <a:off x="5469096" y="3638206"/>
            <a:ext cx="5758367" cy="1410312"/>
          </a:xfrm>
          <a:prstGeom prst="rect">
            <a:avLst/>
          </a:prstGeom>
          <a:noFill/>
          <a:ln w="101600">
            <a:solidFill>
              <a:srgbClr val="CFA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淘宝店chenying0907 17"/>
          <p:cNvSpPr txBox="1"/>
          <p:nvPr/>
        </p:nvSpPr>
        <p:spPr>
          <a:xfrm>
            <a:off x="8479617" y="775487"/>
            <a:ext cx="2306349" cy="400110"/>
          </a:xfrm>
          <a:prstGeom prst="rect">
            <a:avLst/>
          </a:prstGeom>
          <a:noFill/>
        </p:spPr>
        <p:txBody>
          <a:bodyPr wrap="square" rtlCol="0">
            <a:spAutoFit/>
          </a:bodyPr>
          <a:lstStyle/>
          <a:p>
            <a:pPr>
              <a:buNone/>
            </a:pPr>
            <a:r>
              <a:rPr lang="zh-CN" altLang="en-US" sz="2000"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sz="2000"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淘宝店chenying0907 18"/>
          <p:cNvSpPr/>
          <p:nvPr/>
        </p:nvSpPr>
        <p:spPr>
          <a:xfrm>
            <a:off x="7399491" y="1251374"/>
            <a:ext cx="3827972" cy="2585323"/>
          </a:xfrm>
          <a:prstGeom prst="rect">
            <a:avLst/>
          </a:prstGeom>
        </p:spPr>
        <p:txBody>
          <a:bodyPr wrap="square">
            <a:spAutoFit/>
          </a:bodyPr>
          <a:lstStyle/>
          <a:p>
            <a:pPr defTabSz="685800">
              <a:lnSpc>
                <a:spcPct val="150000"/>
              </a:lnSpc>
              <a:defRPr/>
            </a:pP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此处填文本内容此处填文本内容此处填文本内容此处填文本内容</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此处填文本内容此处填文本内容此处填文本内容此处填文本</a:t>
            </a: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内容</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a:t>
            </a: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文本</a:t>
            </a:r>
            <a:endParaRPr lang="en-US" altLang="zh-CN"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内容</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此处填文本内容此处填文本内容此处填文本内容此处填文本内容此处填文本内容此处填文本内容</a:t>
            </a: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7" name="淘宝店chenying0907 17"/>
          <p:cNvSpPr txBox="1"/>
          <p:nvPr/>
        </p:nvSpPr>
        <p:spPr>
          <a:xfrm>
            <a:off x="7195104" y="4112529"/>
            <a:ext cx="2306349" cy="307777"/>
          </a:xfrm>
          <a:prstGeom prst="rect">
            <a:avLst/>
          </a:prstGeom>
          <a:noFill/>
        </p:spPr>
        <p:txBody>
          <a:bodyPr wrap="square" rtlCol="0">
            <a:spAutoFit/>
          </a:bodyPr>
          <a:lstStyle/>
          <a:p>
            <a:pPr algn="dist">
              <a:buNone/>
            </a:pPr>
            <a:r>
              <a:rPr lang="zh-CN" altLang="en-US" sz="1400" smtClean="0">
                <a:solidFill>
                  <a:srgbClr val="C9A575"/>
                </a:solidFill>
                <a:latin typeface="Arial" panose="020B0604020202020204" pitchFamily="34" charset="0"/>
                <a:ea typeface="微软雅黑" panose="020B0503020204020204" pitchFamily="34" charset="-122"/>
                <a:sym typeface="Arial" panose="020B0604020202020204" pitchFamily="34" charset="0"/>
              </a:rPr>
              <a:t>此处可填内容</a:t>
            </a:r>
            <a:endParaRPr lang="en-US" altLang="zh-CN" sz="1400"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矩形 7"/>
          <p:cNvSpPr/>
          <p:nvPr/>
        </p:nvSpPr>
        <p:spPr>
          <a:xfrm>
            <a:off x="188686" y="1"/>
            <a:ext cx="87085" cy="369332"/>
          </a:xfrm>
          <a:prstGeom prst="rect">
            <a:avLst/>
          </a:prstGeom>
          <a:solidFill>
            <a:srgbClr val="7F74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淘宝店chenying0907 17"/>
          <p:cNvSpPr txBox="1"/>
          <p:nvPr/>
        </p:nvSpPr>
        <p:spPr>
          <a:xfrm>
            <a:off x="275772" y="0"/>
            <a:ext cx="2017486" cy="369332"/>
          </a:xfrm>
          <a:prstGeom prst="rect">
            <a:avLst/>
          </a:prstGeom>
          <a:noFill/>
        </p:spPr>
        <p:txBody>
          <a:bodyPr wrap="square" rtlCol="0">
            <a:spAutoFit/>
          </a:bodyPr>
          <a:lstStyle/>
          <a:p>
            <a:pPr algn="dist">
              <a:buNone/>
            </a:pPr>
            <a:r>
              <a:rPr lang="zh-CN" altLang="en-US" b="1"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b="1"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940576507"/>
      </p:ext>
    </p:extLst>
  </p:cSld>
  <p:clrMapOvr>
    <a:masterClrMapping/>
  </p:clrMapOvr>
  <p:transition spd="slow">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cstate="print">
            <a:extLst>
              <a:ext uri="{28A0092B-C50C-407E-A947-70E740481C1C}">
                <a14:useLocalDpi xmlns:a14="http://schemas.microsoft.com/office/drawing/2010/main" val="0"/>
              </a:ext>
            </a:extLst>
          </a:blip>
          <a:srcRect t="42260" b="15687"/>
          <a:stretch/>
        </p:blipFill>
        <p:spPr>
          <a:xfrm>
            <a:off x="0" y="3570515"/>
            <a:ext cx="12192000" cy="3418113"/>
          </a:xfrm>
          <a:prstGeom prst="rect">
            <a:avLst/>
          </a:prstGeom>
        </p:spPr>
      </p:pic>
      <p:grpSp>
        <p:nvGrpSpPr>
          <p:cNvPr id="3" name="PA_淘宝店chenying0907 15"/>
          <p:cNvGrpSpPr/>
          <p:nvPr>
            <p:custDataLst>
              <p:tags r:id="rId1"/>
            </p:custDataLst>
          </p:nvPr>
        </p:nvGrpSpPr>
        <p:grpSpPr>
          <a:xfrm>
            <a:off x="4748117" y="1797642"/>
            <a:ext cx="3172654" cy="759549"/>
            <a:chOff x="1118247" y="3126049"/>
            <a:chExt cx="4230206" cy="1012732"/>
          </a:xfrm>
        </p:grpSpPr>
        <p:sp>
          <p:nvSpPr>
            <p:cNvPr id="4" name="淘宝店chenying0907 16"/>
            <p:cNvSpPr/>
            <p:nvPr/>
          </p:nvSpPr>
          <p:spPr>
            <a:xfrm>
              <a:off x="1118247" y="3184860"/>
              <a:ext cx="1062433" cy="953921"/>
            </a:xfrm>
            <a:prstGeom prst="rect">
              <a:avLst/>
            </a:prstGeom>
            <a:solidFill>
              <a:srgbClr val="7F7473"/>
            </a:solidFill>
            <a:ln w="12700" cap="flat" cmpd="sng" algn="ctr">
              <a:noFill/>
              <a:prstDash val="solid"/>
              <a:miter lim="800000"/>
            </a:ln>
            <a:effectLst/>
          </p:spPr>
          <p:txBody>
            <a:bodyPr rtlCol="0" anchor="ctr"/>
            <a:lstStyle/>
            <a:p>
              <a:pPr algn="ctr" defTabSz="685800">
                <a:defRPr/>
              </a:pPr>
              <a:r>
                <a:rPr lang="en-US" altLang="zh-CN" sz="3600" kern="0" smtClean="0">
                  <a:solidFill>
                    <a:prstClr val="white"/>
                  </a:solidFill>
                  <a:latin typeface="华文细黑" panose="02010600040101010101" pitchFamily="2" charset="-122"/>
                  <a:ea typeface="华文细黑" panose="02010600040101010101" pitchFamily="2" charset="-122"/>
                </a:rPr>
                <a:t>03</a:t>
              </a:r>
              <a:endParaRPr lang="zh-CN" altLang="en-US" sz="3600" kern="0" dirty="0">
                <a:solidFill>
                  <a:prstClr val="white"/>
                </a:solidFill>
                <a:latin typeface="华文细黑" panose="02010600040101010101" pitchFamily="2" charset="-122"/>
                <a:ea typeface="华文细黑" panose="02010600040101010101" pitchFamily="2" charset="-122"/>
              </a:endParaRPr>
            </a:p>
          </p:txBody>
        </p:sp>
        <p:sp>
          <p:nvSpPr>
            <p:cNvPr id="5" name="淘宝店chenying0907 17"/>
            <p:cNvSpPr txBox="1"/>
            <p:nvPr/>
          </p:nvSpPr>
          <p:spPr>
            <a:xfrm>
              <a:off x="2273321" y="3126049"/>
              <a:ext cx="3075132" cy="615553"/>
            </a:xfrm>
            <a:prstGeom prst="rect">
              <a:avLst/>
            </a:prstGeom>
            <a:noFill/>
          </p:spPr>
          <p:txBody>
            <a:bodyPr wrap="square" rtlCol="0">
              <a:spAutoFit/>
            </a:bodyPr>
            <a:lstStyle/>
            <a:p>
              <a:pPr>
                <a:buNone/>
              </a:pPr>
              <a:r>
                <a:rPr lang="zh-CN" altLang="en-US" sz="2400"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sz="2400"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淘宝店chenying0907 18"/>
            <p:cNvSpPr/>
            <p:nvPr/>
          </p:nvSpPr>
          <p:spPr>
            <a:xfrm>
              <a:off x="2273321" y="3769449"/>
              <a:ext cx="2192520" cy="369332"/>
            </a:xfrm>
            <a:prstGeom prst="rect">
              <a:avLst/>
            </a:prstGeom>
          </p:spPr>
          <p:txBody>
            <a:bodyPr wrap="square">
              <a:spAutoFit/>
            </a:bodyPr>
            <a:lstStyle/>
            <a:p>
              <a:pPr algn="dist" defTabSz="685800">
                <a:defRPr/>
              </a:pPr>
              <a:r>
                <a:rPr lang="en-US" altLang="zh-CN" sz="1200" kern="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Add your the title</a:t>
              </a:r>
            </a:p>
          </p:txBody>
        </p:sp>
      </p:grpSp>
    </p:spTree>
    <p:extLst>
      <p:ext uri="{BB962C8B-B14F-4D97-AF65-F5344CB8AC3E}">
        <p14:creationId xmlns:p14="http://schemas.microsoft.com/office/powerpoint/2010/main" val="2222503107"/>
      </p:ext>
    </p:extLst>
  </p:cSld>
  <p:clrMapOvr>
    <a:masterClrMapping/>
  </p:clrMapOvr>
  <p:transition spd="slow">
    <p:wip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 y="3429000"/>
            <a:ext cx="6096001" cy="3392714"/>
          </a:xfrm>
          <a:prstGeom prst="rect">
            <a:avLst/>
          </a:prstGeom>
          <a:noFill/>
          <a:ln w="101600">
            <a:solidFill>
              <a:srgbClr val="CFA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rotWithShape="1">
          <a:blip r:embed="rId2" cstate="print">
            <a:extLst>
              <a:ext uri="{28A0092B-C50C-407E-A947-70E740481C1C}">
                <a14:useLocalDpi xmlns:a14="http://schemas.microsoft.com/office/drawing/2010/main" val="0"/>
              </a:ext>
            </a:extLst>
          </a:blip>
          <a:srcRect l="20714" t="42260" r="16910" b="15687"/>
          <a:stretch/>
        </p:blipFill>
        <p:spPr>
          <a:xfrm>
            <a:off x="6096000" y="0"/>
            <a:ext cx="6076640" cy="3418110"/>
          </a:xfrm>
          <a:prstGeom prst="rect">
            <a:avLst/>
          </a:prstGeom>
        </p:spPr>
      </p:pic>
      <p:sp>
        <p:nvSpPr>
          <p:cNvPr id="5" name="淘宝店chenying0907 17"/>
          <p:cNvSpPr txBox="1"/>
          <p:nvPr/>
        </p:nvSpPr>
        <p:spPr>
          <a:xfrm>
            <a:off x="2293258" y="955328"/>
            <a:ext cx="2306349" cy="400110"/>
          </a:xfrm>
          <a:prstGeom prst="rect">
            <a:avLst/>
          </a:prstGeom>
          <a:noFill/>
        </p:spPr>
        <p:txBody>
          <a:bodyPr wrap="square" rtlCol="0">
            <a:spAutoFit/>
          </a:bodyPr>
          <a:lstStyle/>
          <a:p>
            <a:pPr>
              <a:buNone/>
            </a:pPr>
            <a:r>
              <a:rPr lang="zh-CN" altLang="en-US" sz="2000"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sz="2000"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淘宝店chenying0907 18"/>
          <p:cNvSpPr/>
          <p:nvPr/>
        </p:nvSpPr>
        <p:spPr>
          <a:xfrm>
            <a:off x="1545359" y="1730721"/>
            <a:ext cx="3112175" cy="2031325"/>
          </a:xfrm>
          <a:prstGeom prst="rect">
            <a:avLst/>
          </a:prstGeom>
        </p:spPr>
        <p:txBody>
          <a:bodyPr wrap="square">
            <a:spAutoFit/>
          </a:bodyPr>
          <a:lstStyle/>
          <a:p>
            <a:pPr defTabSz="685800">
              <a:lnSpc>
                <a:spcPct val="150000"/>
              </a:lnSpc>
              <a:defRPr/>
            </a:pP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此处填文本内容此处填文本内容此处填文本内容此处填文本内容</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此处填文本内容此处填文本内容此处填文本内容此处填文本</a:t>
            </a: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内容</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a:t>
            </a: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文本</a:t>
            </a:r>
            <a:endParaRPr lang="en-US" altLang="zh-CN"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7" name="淘宝店chenying0907 17"/>
          <p:cNvSpPr txBox="1"/>
          <p:nvPr/>
        </p:nvSpPr>
        <p:spPr>
          <a:xfrm>
            <a:off x="8730214" y="4266599"/>
            <a:ext cx="2306349" cy="400110"/>
          </a:xfrm>
          <a:prstGeom prst="rect">
            <a:avLst/>
          </a:prstGeom>
          <a:noFill/>
        </p:spPr>
        <p:txBody>
          <a:bodyPr wrap="square" rtlCol="0">
            <a:spAutoFit/>
          </a:bodyPr>
          <a:lstStyle/>
          <a:p>
            <a:pPr>
              <a:buNone/>
            </a:pPr>
            <a:r>
              <a:rPr lang="zh-CN" altLang="en-US" sz="2000"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sz="2000"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淘宝店chenying0907 18"/>
          <p:cNvSpPr/>
          <p:nvPr/>
        </p:nvSpPr>
        <p:spPr>
          <a:xfrm>
            <a:off x="7924388" y="5041992"/>
            <a:ext cx="3112175" cy="2031325"/>
          </a:xfrm>
          <a:prstGeom prst="rect">
            <a:avLst/>
          </a:prstGeom>
        </p:spPr>
        <p:txBody>
          <a:bodyPr wrap="square">
            <a:spAutoFit/>
          </a:bodyPr>
          <a:lstStyle/>
          <a:p>
            <a:pPr defTabSz="685800">
              <a:lnSpc>
                <a:spcPct val="150000"/>
              </a:lnSpc>
              <a:defRPr/>
            </a:pP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此处填文本内容此处填文本内容此处填文本内容此处填文本内容</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此处填文本内容此处填文本内容此处填文本内容此处填文本</a:t>
            </a: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内容</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a:t>
            </a: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文本</a:t>
            </a:r>
            <a:endParaRPr lang="en-US" altLang="zh-CN"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9" name="淘宝店chenying0907 17"/>
          <p:cNvSpPr txBox="1"/>
          <p:nvPr/>
        </p:nvSpPr>
        <p:spPr>
          <a:xfrm>
            <a:off x="2293258" y="4266599"/>
            <a:ext cx="2280597" cy="400110"/>
          </a:xfrm>
          <a:prstGeom prst="rect">
            <a:avLst/>
          </a:prstGeom>
          <a:noFill/>
        </p:spPr>
        <p:txBody>
          <a:bodyPr wrap="square" rtlCol="0">
            <a:spAutoFit/>
          </a:bodyPr>
          <a:lstStyle/>
          <a:p>
            <a:pPr>
              <a:buNone/>
            </a:pPr>
            <a:r>
              <a:rPr lang="zh-CN" altLang="en-US" sz="2000"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sz="2000"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淘宝店chenying0907 18"/>
          <p:cNvSpPr/>
          <p:nvPr/>
        </p:nvSpPr>
        <p:spPr>
          <a:xfrm>
            <a:off x="1545359" y="5021220"/>
            <a:ext cx="3112175" cy="2031325"/>
          </a:xfrm>
          <a:prstGeom prst="rect">
            <a:avLst/>
          </a:prstGeom>
        </p:spPr>
        <p:txBody>
          <a:bodyPr wrap="square">
            <a:spAutoFit/>
          </a:bodyPr>
          <a:lstStyle/>
          <a:p>
            <a:pPr defTabSz="685800">
              <a:lnSpc>
                <a:spcPct val="150000"/>
              </a:lnSpc>
              <a:defRPr/>
            </a:pP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此处填文本内容此处填文本内容此处填文本内容此处填文本内容</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此处填文本内容此处填文本内容此处填文本内容此处填文本</a:t>
            </a: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内容</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a:t>
            </a: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文本</a:t>
            </a:r>
            <a:endParaRPr lang="en-US" altLang="zh-CN"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11" name="矩形 10"/>
          <p:cNvSpPr/>
          <p:nvPr/>
        </p:nvSpPr>
        <p:spPr>
          <a:xfrm>
            <a:off x="188686" y="1"/>
            <a:ext cx="87085" cy="369332"/>
          </a:xfrm>
          <a:prstGeom prst="rect">
            <a:avLst/>
          </a:prstGeom>
          <a:solidFill>
            <a:srgbClr val="7F74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淘宝店chenying0907 17"/>
          <p:cNvSpPr txBox="1"/>
          <p:nvPr/>
        </p:nvSpPr>
        <p:spPr>
          <a:xfrm>
            <a:off x="275772" y="0"/>
            <a:ext cx="2017486" cy="369332"/>
          </a:xfrm>
          <a:prstGeom prst="rect">
            <a:avLst/>
          </a:prstGeom>
          <a:noFill/>
        </p:spPr>
        <p:txBody>
          <a:bodyPr wrap="square" rtlCol="0">
            <a:spAutoFit/>
          </a:bodyPr>
          <a:lstStyle/>
          <a:p>
            <a:pPr algn="dist">
              <a:buNone/>
            </a:pPr>
            <a:r>
              <a:rPr lang="zh-CN" altLang="en-US" b="1"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b="1"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366032504"/>
      </p:ext>
    </p:extLst>
  </p:cSld>
  <p:clrMapOvr>
    <a:masterClrMapping/>
  </p:clrMapOvr>
  <p:transition spd="slow">
    <p:wip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cstate="print">
            <a:extLst>
              <a:ext uri="{28A0092B-C50C-407E-A947-70E740481C1C}">
                <a14:useLocalDpi xmlns:a14="http://schemas.microsoft.com/office/drawing/2010/main" val="0"/>
              </a:ext>
            </a:extLst>
          </a:blip>
          <a:srcRect t="-62" r="96429" b="58276"/>
          <a:stretch/>
        </p:blipFill>
        <p:spPr>
          <a:xfrm>
            <a:off x="0" y="1730828"/>
            <a:ext cx="435429" cy="3396343"/>
          </a:xfrm>
          <a:prstGeom prst="rect">
            <a:avLst/>
          </a:prstGeom>
        </p:spPr>
      </p:pic>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l="49881" t="-62" b="58276"/>
          <a:stretch/>
        </p:blipFill>
        <p:spPr>
          <a:xfrm>
            <a:off x="6081486" y="1730828"/>
            <a:ext cx="6110514" cy="3396343"/>
          </a:xfrm>
          <a:prstGeom prst="rect">
            <a:avLst/>
          </a:prstGeom>
        </p:spPr>
      </p:pic>
      <p:sp>
        <p:nvSpPr>
          <p:cNvPr id="4" name="淘宝店chenying0907 17"/>
          <p:cNvSpPr txBox="1"/>
          <p:nvPr/>
        </p:nvSpPr>
        <p:spPr>
          <a:xfrm>
            <a:off x="2630231" y="1730828"/>
            <a:ext cx="2306349" cy="400110"/>
          </a:xfrm>
          <a:prstGeom prst="rect">
            <a:avLst/>
          </a:prstGeom>
          <a:noFill/>
        </p:spPr>
        <p:txBody>
          <a:bodyPr wrap="square" rtlCol="0">
            <a:spAutoFit/>
          </a:bodyPr>
          <a:lstStyle/>
          <a:p>
            <a:pPr>
              <a:buNone/>
            </a:pPr>
            <a:r>
              <a:rPr lang="zh-CN" altLang="en-US" sz="2000"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sz="2000"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淘宝店chenying0907 18"/>
          <p:cNvSpPr/>
          <p:nvPr/>
        </p:nvSpPr>
        <p:spPr>
          <a:xfrm>
            <a:off x="1835644" y="2506221"/>
            <a:ext cx="3112175" cy="3139321"/>
          </a:xfrm>
          <a:prstGeom prst="rect">
            <a:avLst/>
          </a:prstGeom>
        </p:spPr>
        <p:txBody>
          <a:bodyPr wrap="square">
            <a:spAutoFit/>
          </a:bodyPr>
          <a:lstStyle/>
          <a:p>
            <a:pPr defTabSz="685800">
              <a:lnSpc>
                <a:spcPct val="150000"/>
              </a:lnSpc>
              <a:defRPr/>
            </a:pP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此处填文本内容此处填文本内容此处填文本内容此处填文本内容</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此处填文本内容此处填文本内容此处填文本内容此处填文本</a:t>
            </a: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内容</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a:t>
            </a: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文本</a:t>
            </a:r>
            <a:endParaRPr lang="en-US" altLang="zh-CN"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文本内容此处填文本内容此处填文本内容此处填文本内容此处填文本</a:t>
            </a:r>
          </a:p>
          <a:p>
            <a:pPr defTabSz="685800">
              <a:lnSpc>
                <a:spcPct val="150000"/>
              </a:lnSpc>
              <a:defRPr/>
            </a:pPr>
            <a:endParaRPr lang="en-US" altLang="zh-CN"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p:txBody>
      </p:sp>
      <p:cxnSp>
        <p:nvCxnSpPr>
          <p:cNvPr id="6" name="直接连接符 5"/>
          <p:cNvCxnSpPr/>
          <p:nvPr/>
        </p:nvCxnSpPr>
        <p:spPr>
          <a:xfrm>
            <a:off x="2369104" y="5127171"/>
            <a:ext cx="1918952" cy="0"/>
          </a:xfrm>
          <a:prstGeom prst="line">
            <a:avLst/>
          </a:prstGeom>
          <a:ln w="28575">
            <a:solidFill>
              <a:srgbClr val="CFAF85">
                <a:alpha val="90000"/>
              </a:srgb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188686" y="1"/>
            <a:ext cx="87085" cy="369332"/>
          </a:xfrm>
          <a:prstGeom prst="rect">
            <a:avLst/>
          </a:prstGeom>
          <a:solidFill>
            <a:srgbClr val="7F74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淘宝店chenying0907 17"/>
          <p:cNvSpPr txBox="1"/>
          <p:nvPr/>
        </p:nvSpPr>
        <p:spPr>
          <a:xfrm>
            <a:off x="275772" y="0"/>
            <a:ext cx="2017486" cy="369332"/>
          </a:xfrm>
          <a:prstGeom prst="rect">
            <a:avLst/>
          </a:prstGeom>
          <a:noFill/>
        </p:spPr>
        <p:txBody>
          <a:bodyPr wrap="square" rtlCol="0">
            <a:spAutoFit/>
          </a:bodyPr>
          <a:lstStyle/>
          <a:p>
            <a:pPr algn="dist">
              <a:buNone/>
            </a:pPr>
            <a:r>
              <a:rPr lang="zh-CN" altLang="en-US" b="1"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b="1"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381134111"/>
      </p:ext>
    </p:extLst>
  </p:cSld>
  <p:clrMapOvr>
    <a:masterClrMapping/>
  </p:clrMapOvr>
  <p:transition spd="slow">
    <p:wip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p:cNvPicPr>
            <a:picLocks noChangeAspect="1"/>
          </p:cNvPicPr>
          <p:nvPr/>
        </p:nvPicPr>
        <p:blipFill rotWithShape="1">
          <a:blip r:embed="rId4" cstate="print">
            <a:extLst>
              <a:ext uri="{28A0092B-C50C-407E-A947-70E740481C1C}">
                <a14:useLocalDpi xmlns:a14="http://schemas.microsoft.com/office/drawing/2010/main" val="0"/>
              </a:ext>
            </a:extLst>
          </a:blip>
          <a:srcRect t="-62" b="15688"/>
          <a:stretch/>
        </p:blipFill>
        <p:spPr>
          <a:xfrm>
            <a:off x="0" y="0"/>
            <a:ext cx="12192000" cy="6858000"/>
          </a:xfrm>
          <a:prstGeom prst="rect">
            <a:avLst/>
          </a:prstGeom>
        </p:spPr>
      </p:pic>
      <p:sp>
        <p:nvSpPr>
          <p:cNvPr id="20" name="PA_矩形 12"/>
          <p:cNvSpPr/>
          <p:nvPr>
            <p:custDataLst>
              <p:tags r:id="rId1"/>
            </p:custDataLst>
          </p:nvPr>
        </p:nvSpPr>
        <p:spPr>
          <a:xfrm>
            <a:off x="4586514" y="3096220"/>
            <a:ext cx="3062515" cy="923330"/>
          </a:xfrm>
          <a:prstGeom prst="rect">
            <a:avLst/>
          </a:prstGeom>
        </p:spPr>
        <p:txBody>
          <a:bodyPr wrap="square">
            <a:spAutoFit/>
          </a:bodyPr>
          <a:lstStyle/>
          <a:p>
            <a:pPr algn="dist">
              <a:defRPr/>
            </a:pPr>
            <a:r>
              <a:rPr lang="en-US" altLang="zh-CN" sz="5400" kern="0" smtClean="0">
                <a:solidFill>
                  <a:schemeClr val="bg2">
                    <a:lumMod val="25000"/>
                  </a:schemeClr>
                </a:solidFill>
                <a:latin typeface="Arial" panose="020B0604020202020204" pitchFamily="34" charset="0"/>
                <a:ea typeface="微软雅黑"/>
                <a:cs typeface="Arial" panose="020B0604020202020204" pitchFamily="34" charset="0"/>
              </a:rPr>
              <a:t>THANKS</a:t>
            </a:r>
            <a:endParaRPr lang="zh-CN" altLang="en-US" sz="5400" kern="0" dirty="0" smtClean="0">
              <a:solidFill>
                <a:schemeClr val="bg2">
                  <a:lumMod val="25000"/>
                </a:schemeClr>
              </a:solidFill>
              <a:latin typeface="Arial" panose="020B0604020202020204" pitchFamily="34" charset="0"/>
              <a:ea typeface="微软雅黑"/>
              <a:cs typeface="Arial" panose="020B0604020202020204" pitchFamily="34" charset="0"/>
            </a:endParaRPr>
          </a:p>
        </p:txBody>
      </p:sp>
      <p:sp>
        <p:nvSpPr>
          <p:cNvPr id="21" name="PA_矩形 13"/>
          <p:cNvSpPr/>
          <p:nvPr>
            <p:custDataLst>
              <p:tags r:id="rId2"/>
            </p:custDataLst>
          </p:nvPr>
        </p:nvSpPr>
        <p:spPr>
          <a:xfrm>
            <a:off x="3573810" y="3900960"/>
            <a:ext cx="5082480" cy="307777"/>
          </a:xfrm>
          <a:prstGeom prst="rect">
            <a:avLst/>
          </a:prstGeom>
        </p:spPr>
        <p:txBody>
          <a:bodyPr wrap="square">
            <a:spAutoFit/>
          </a:bodyPr>
          <a:lstStyle/>
          <a:p>
            <a:pPr algn="ctr"/>
            <a:r>
              <a:rPr lang="en-US" altLang="zh-CN" sz="1400" dirty="0">
                <a:solidFill>
                  <a:prstClr val="black">
                    <a:lumMod val="75000"/>
                    <a:lumOff val="25000"/>
                  </a:prstClr>
                </a:solidFill>
                <a:latin typeface="Arial" panose="020B0604020202020204" pitchFamily="34" charset="0"/>
                <a:ea typeface="微软雅黑"/>
                <a:cs typeface="Arial" panose="020B0604020202020204" pitchFamily="34" charset="0"/>
              </a:rPr>
              <a:t>This PowerPoint applies to business summary, work report</a:t>
            </a:r>
            <a:endParaRPr lang="zh-CN" altLang="en-US" sz="1400" dirty="0">
              <a:solidFill>
                <a:prstClr val="black">
                  <a:lumMod val="75000"/>
                  <a:lumOff val="25000"/>
                </a:prstClr>
              </a:solidFill>
              <a:latin typeface="Arial" panose="020B0604020202020204" pitchFamily="34" charset="0"/>
              <a:ea typeface="微软雅黑"/>
              <a:cs typeface="Arial" panose="020B0604020202020204" pitchFamily="34" charset="0"/>
            </a:endParaRPr>
          </a:p>
        </p:txBody>
      </p:sp>
      <p:sp>
        <p:nvSpPr>
          <p:cNvPr id="6" name="淘宝店chenying0907 16"/>
          <p:cNvSpPr/>
          <p:nvPr/>
        </p:nvSpPr>
        <p:spPr>
          <a:xfrm>
            <a:off x="5208279" y="2886255"/>
            <a:ext cx="1775442" cy="98027"/>
          </a:xfrm>
          <a:prstGeom prst="rect">
            <a:avLst/>
          </a:prstGeom>
          <a:solidFill>
            <a:srgbClr val="7F7473"/>
          </a:solidFill>
          <a:ln w="12700" cap="flat" cmpd="sng" algn="ctr">
            <a:noFill/>
            <a:prstDash val="solid"/>
            <a:miter lim="800000"/>
          </a:ln>
          <a:effectLst/>
        </p:spPr>
        <p:txBody>
          <a:bodyPr rtlCol="0" anchor="ctr"/>
          <a:lstStyle/>
          <a:p>
            <a:pPr algn="ctr" defTabSz="685800">
              <a:defRPr/>
            </a:pPr>
            <a:endParaRPr lang="zh-CN" altLang="en-US" sz="3600" kern="0" dirty="0">
              <a:solidFill>
                <a:prstClr val="white"/>
              </a:solidFill>
              <a:latin typeface="华文细黑" panose="02010600040101010101" pitchFamily="2" charset="-122"/>
              <a:ea typeface="华文细黑" panose="02010600040101010101" pitchFamily="2" charset="-122"/>
            </a:endParaRPr>
          </a:p>
        </p:txBody>
      </p:sp>
    </p:spTree>
    <p:extLst>
      <p:ext uri="{BB962C8B-B14F-4D97-AF65-F5344CB8AC3E}">
        <p14:creationId xmlns:p14="http://schemas.microsoft.com/office/powerpoint/2010/main" val="1251033891"/>
      </p:ext>
    </p:extLst>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p:cNvPicPr>
            <a:picLocks noChangeAspect="1"/>
          </p:cNvPicPr>
          <p:nvPr/>
        </p:nvPicPr>
        <p:blipFill rotWithShape="1">
          <a:blip r:embed="rId8" cstate="print">
            <a:extLst>
              <a:ext uri="{28A0092B-C50C-407E-A947-70E740481C1C}">
                <a14:useLocalDpi xmlns:a14="http://schemas.microsoft.com/office/drawing/2010/main" val="0"/>
              </a:ext>
            </a:extLst>
          </a:blip>
          <a:srcRect t="-62" b="58276"/>
          <a:stretch/>
        </p:blipFill>
        <p:spPr>
          <a:xfrm>
            <a:off x="-1" y="0"/>
            <a:ext cx="12192000" cy="3396343"/>
          </a:xfrm>
          <a:prstGeom prst="rect">
            <a:avLst/>
          </a:prstGeom>
        </p:spPr>
      </p:pic>
      <p:grpSp>
        <p:nvGrpSpPr>
          <p:cNvPr id="8" name="PA_淘宝店chenying0907 15"/>
          <p:cNvGrpSpPr/>
          <p:nvPr>
            <p:custDataLst>
              <p:tags r:id="rId1"/>
            </p:custDataLst>
          </p:nvPr>
        </p:nvGrpSpPr>
        <p:grpSpPr>
          <a:xfrm>
            <a:off x="2686603" y="4177985"/>
            <a:ext cx="2955425" cy="639396"/>
            <a:chOff x="1407886" y="3126049"/>
            <a:chExt cx="3940567" cy="852528"/>
          </a:xfrm>
        </p:grpSpPr>
        <p:sp>
          <p:nvSpPr>
            <p:cNvPr id="9" name="淘宝店chenying0907 16"/>
            <p:cNvSpPr/>
            <p:nvPr/>
          </p:nvSpPr>
          <p:spPr>
            <a:xfrm>
              <a:off x="1407886" y="3150431"/>
              <a:ext cx="769257" cy="769257"/>
            </a:xfrm>
            <a:prstGeom prst="rect">
              <a:avLst/>
            </a:prstGeom>
            <a:solidFill>
              <a:srgbClr val="7F7473"/>
            </a:solidFill>
            <a:ln w="12700" cap="flat" cmpd="sng" algn="ctr">
              <a:noFill/>
              <a:prstDash val="solid"/>
              <a:miter lim="800000"/>
            </a:ln>
            <a:effectLst/>
          </p:spPr>
          <p:txBody>
            <a:bodyPr rtlCol="0" anchor="ctr"/>
            <a:lstStyle/>
            <a:p>
              <a:pPr algn="ctr" defTabSz="685800">
                <a:defRPr/>
              </a:pPr>
              <a:r>
                <a:rPr lang="en-US" altLang="zh-CN" sz="2000" kern="0" dirty="0">
                  <a:solidFill>
                    <a:prstClr val="white"/>
                  </a:solidFill>
                  <a:latin typeface="华文细黑" panose="02010600040101010101" pitchFamily="2" charset="-122"/>
                  <a:ea typeface="华文细黑" panose="02010600040101010101" pitchFamily="2" charset="-122"/>
                </a:rPr>
                <a:t>01</a:t>
              </a:r>
              <a:endParaRPr lang="zh-CN" altLang="en-US" sz="2000" kern="0" dirty="0">
                <a:solidFill>
                  <a:prstClr val="white"/>
                </a:solidFill>
                <a:latin typeface="华文细黑" panose="02010600040101010101" pitchFamily="2" charset="-122"/>
                <a:ea typeface="华文细黑" panose="02010600040101010101" pitchFamily="2" charset="-122"/>
              </a:endParaRPr>
            </a:p>
          </p:txBody>
        </p:sp>
        <p:sp>
          <p:nvSpPr>
            <p:cNvPr id="10" name="淘宝店chenying0907 17"/>
            <p:cNvSpPr txBox="1"/>
            <p:nvPr/>
          </p:nvSpPr>
          <p:spPr>
            <a:xfrm>
              <a:off x="2273321" y="3126049"/>
              <a:ext cx="3075132" cy="533480"/>
            </a:xfrm>
            <a:prstGeom prst="rect">
              <a:avLst/>
            </a:prstGeom>
            <a:noFill/>
          </p:spPr>
          <p:txBody>
            <a:bodyPr wrap="square" rtlCol="0">
              <a:spAutoFit/>
            </a:bodyPr>
            <a:lstStyle/>
            <a:p>
              <a:pPr>
                <a:buNone/>
              </a:pPr>
              <a:r>
                <a:rPr lang="zh-CN" altLang="en-US" sz="2000"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sz="2000"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淘宝店chenying0907 18"/>
            <p:cNvSpPr/>
            <p:nvPr/>
          </p:nvSpPr>
          <p:spPr>
            <a:xfrm>
              <a:off x="2365483" y="3629764"/>
              <a:ext cx="2192520" cy="348813"/>
            </a:xfrm>
            <a:prstGeom prst="rect">
              <a:avLst/>
            </a:prstGeom>
          </p:spPr>
          <p:txBody>
            <a:bodyPr wrap="square">
              <a:spAutoFit/>
            </a:bodyPr>
            <a:lstStyle/>
            <a:p>
              <a:pPr algn="dist" defTabSz="685800">
                <a:defRPr/>
              </a:pPr>
              <a:r>
                <a:rPr lang="en-US" altLang="zh-CN" sz="1050" kern="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Add your the title</a:t>
              </a:r>
            </a:p>
          </p:txBody>
        </p:sp>
      </p:grpSp>
      <p:grpSp>
        <p:nvGrpSpPr>
          <p:cNvPr id="12" name="PA_淘宝店chenying0907 19"/>
          <p:cNvGrpSpPr/>
          <p:nvPr>
            <p:custDataLst>
              <p:tags r:id="rId2"/>
            </p:custDataLst>
          </p:nvPr>
        </p:nvGrpSpPr>
        <p:grpSpPr>
          <a:xfrm>
            <a:off x="7259365" y="4133819"/>
            <a:ext cx="2955425" cy="639396"/>
            <a:chOff x="1407886" y="3126049"/>
            <a:chExt cx="3940567" cy="852528"/>
          </a:xfrm>
        </p:grpSpPr>
        <p:sp>
          <p:nvSpPr>
            <p:cNvPr id="13" name="淘宝店chenying0907 20"/>
            <p:cNvSpPr/>
            <p:nvPr/>
          </p:nvSpPr>
          <p:spPr>
            <a:xfrm>
              <a:off x="1407886" y="3150431"/>
              <a:ext cx="769257" cy="769257"/>
            </a:xfrm>
            <a:prstGeom prst="rect">
              <a:avLst/>
            </a:prstGeom>
            <a:solidFill>
              <a:srgbClr val="7F7473"/>
            </a:solidFill>
            <a:ln w="12700" cap="flat" cmpd="sng" algn="ctr">
              <a:noFill/>
              <a:prstDash val="solid"/>
              <a:miter lim="800000"/>
            </a:ln>
            <a:effectLst/>
          </p:spPr>
          <p:txBody>
            <a:bodyPr rtlCol="0" anchor="ctr"/>
            <a:lstStyle/>
            <a:p>
              <a:pPr algn="ctr" defTabSz="685800">
                <a:defRPr/>
              </a:pPr>
              <a:r>
                <a:rPr lang="en-US" altLang="zh-CN" sz="2000" kern="0" dirty="0">
                  <a:solidFill>
                    <a:prstClr val="white"/>
                  </a:solidFill>
                  <a:latin typeface="华文细黑" panose="02010600040101010101" pitchFamily="2" charset="-122"/>
                  <a:ea typeface="华文细黑" panose="02010600040101010101" pitchFamily="2" charset="-122"/>
                </a:rPr>
                <a:t>02</a:t>
              </a:r>
              <a:endParaRPr lang="zh-CN" altLang="en-US" sz="2000" kern="0" dirty="0">
                <a:solidFill>
                  <a:prstClr val="white"/>
                </a:solidFill>
                <a:latin typeface="华文细黑" panose="02010600040101010101" pitchFamily="2" charset="-122"/>
                <a:ea typeface="华文细黑" panose="02010600040101010101" pitchFamily="2" charset="-122"/>
              </a:endParaRPr>
            </a:p>
          </p:txBody>
        </p:sp>
        <p:sp>
          <p:nvSpPr>
            <p:cNvPr id="14" name="淘宝店chenying0907 21"/>
            <p:cNvSpPr txBox="1"/>
            <p:nvPr/>
          </p:nvSpPr>
          <p:spPr>
            <a:xfrm>
              <a:off x="2273321" y="3126049"/>
              <a:ext cx="3075132" cy="533480"/>
            </a:xfrm>
            <a:prstGeom prst="rect">
              <a:avLst/>
            </a:prstGeom>
            <a:noFill/>
          </p:spPr>
          <p:txBody>
            <a:bodyPr wrap="square" rtlCol="0">
              <a:spAutoFit/>
            </a:bodyPr>
            <a:lstStyle/>
            <a:p>
              <a:pPr>
                <a:buNone/>
              </a:pPr>
              <a:r>
                <a:rPr lang="zh-CN" altLang="en-US" sz="2000"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sz="2000"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淘宝店chenying0907 22"/>
            <p:cNvSpPr/>
            <p:nvPr/>
          </p:nvSpPr>
          <p:spPr>
            <a:xfrm>
              <a:off x="2365483" y="3629764"/>
              <a:ext cx="2117143" cy="348813"/>
            </a:xfrm>
            <a:prstGeom prst="rect">
              <a:avLst/>
            </a:prstGeom>
          </p:spPr>
          <p:txBody>
            <a:bodyPr wrap="square">
              <a:spAutoFit/>
            </a:bodyPr>
            <a:lstStyle/>
            <a:p>
              <a:pPr algn="dist" defTabSz="685800">
                <a:defRPr/>
              </a:pPr>
              <a:r>
                <a:rPr lang="en-US" altLang="zh-CN" sz="1050" kern="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Add your the title</a:t>
              </a:r>
            </a:p>
          </p:txBody>
        </p:sp>
      </p:grpSp>
      <p:grpSp>
        <p:nvGrpSpPr>
          <p:cNvPr id="16" name="PA_淘宝店chenying0907 23"/>
          <p:cNvGrpSpPr/>
          <p:nvPr>
            <p:custDataLst>
              <p:tags r:id="rId3"/>
            </p:custDataLst>
          </p:nvPr>
        </p:nvGrpSpPr>
        <p:grpSpPr>
          <a:xfrm>
            <a:off x="2749283" y="5205502"/>
            <a:ext cx="2955425" cy="630930"/>
            <a:chOff x="1407886" y="3126049"/>
            <a:chExt cx="3940567" cy="841241"/>
          </a:xfrm>
        </p:grpSpPr>
        <p:sp>
          <p:nvSpPr>
            <p:cNvPr id="17" name="淘宝店chenying0907 24"/>
            <p:cNvSpPr/>
            <p:nvPr/>
          </p:nvSpPr>
          <p:spPr>
            <a:xfrm>
              <a:off x="1407886" y="3150431"/>
              <a:ext cx="769257" cy="769257"/>
            </a:xfrm>
            <a:prstGeom prst="rect">
              <a:avLst/>
            </a:prstGeom>
            <a:solidFill>
              <a:srgbClr val="7F7473"/>
            </a:solidFill>
            <a:ln w="12700" cap="flat" cmpd="sng" algn="ctr">
              <a:noFill/>
              <a:prstDash val="solid"/>
              <a:miter lim="800000"/>
            </a:ln>
            <a:effectLst/>
          </p:spPr>
          <p:txBody>
            <a:bodyPr rtlCol="0" anchor="ctr"/>
            <a:lstStyle/>
            <a:p>
              <a:pPr algn="ctr" defTabSz="685800">
                <a:defRPr/>
              </a:pPr>
              <a:r>
                <a:rPr lang="en-US" altLang="zh-CN" sz="2000" kern="0" dirty="0">
                  <a:solidFill>
                    <a:prstClr val="white"/>
                  </a:solidFill>
                  <a:latin typeface="华文细黑" panose="02010600040101010101" pitchFamily="2" charset="-122"/>
                  <a:ea typeface="华文细黑" panose="02010600040101010101" pitchFamily="2" charset="-122"/>
                </a:rPr>
                <a:t>03</a:t>
              </a:r>
              <a:endParaRPr lang="zh-CN" altLang="en-US" sz="2000" kern="0" dirty="0">
                <a:solidFill>
                  <a:prstClr val="white"/>
                </a:solidFill>
                <a:latin typeface="华文细黑" panose="02010600040101010101" pitchFamily="2" charset="-122"/>
                <a:ea typeface="华文细黑" panose="02010600040101010101" pitchFamily="2" charset="-122"/>
              </a:endParaRPr>
            </a:p>
          </p:txBody>
        </p:sp>
        <p:sp>
          <p:nvSpPr>
            <p:cNvPr id="18" name="淘宝店chenying0907 25"/>
            <p:cNvSpPr txBox="1"/>
            <p:nvPr/>
          </p:nvSpPr>
          <p:spPr>
            <a:xfrm>
              <a:off x="2273321" y="3126049"/>
              <a:ext cx="3075132" cy="533481"/>
            </a:xfrm>
            <a:prstGeom prst="rect">
              <a:avLst/>
            </a:prstGeom>
            <a:noFill/>
          </p:spPr>
          <p:txBody>
            <a:bodyPr wrap="square" rtlCol="0">
              <a:spAutoFit/>
            </a:bodyPr>
            <a:lstStyle/>
            <a:p>
              <a:pPr>
                <a:buNone/>
              </a:pPr>
              <a:r>
                <a:rPr lang="zh-CN" altLang="en-US" sz="2000"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sz="2000"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淘宝店chenying0907 26"/>
            <p:cNvSpPr/>
            <p:nvPr/>
          </p:nvSpPr>
          <p:spPr>
            <a:xfrm>
              <a:off x="2365483" y="3618478"/>
              <a:ext cx="2192520" cy="348812"/>
            </a:xfrm>
            <a:prstGeom prst="rect">
              <a:avLst/>
            </a:prstGeom>
          </p:spPr>
          <p:txBody>
            <a:bodyPr wrap="square">
              <a:spAutoFit/>
            </a:bodyPr>
            <a:lstStyle/>
            <a:p>
              <a:pPr algn="dist" defTabSz="685800">
                <a:defRPr/>
              </a:pPr>
              <a:r>
                <a:rPr lang="en-US" altLang="zh-CN" sz="1050" kern="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Add your the title</a:t>
              </a:r>
            </a:p>
          </p:txBody>
        </p:sp>
      </p:grpSp>
      <p:grpSp>
        <p:nvGrpSpPr>
          <p:cNvPr id="24" name="PA_淘宝店chenying0907 27"/>
          <p:cNvGrpSpPr/>
          <p:nvPr>
            <p:custDataLst>
              <p:tags r:id="rId4"/>
            </p:custDataLst>
          </p:nvPr>
        </p:nvGrpSpPr>
        <p:grpSpPr>
          <a:xfrm>
            <a:off x="7259365" y="5174711"/>
            <a:ext cx="2955425" cy="630930"/>
            <a:chOff x="1403345" y="3274501"/>
            <a:chExt cx="3940567" cy="841242"/>
          </a:xfrm>
        </p:grpSpPr>
        <p:sp>
          <p:nvSpPr>
            <p:cNvPr id="25" name="淘宝店chenying0907 28"/>
            <p:cNvSpPr/>
            <p:nvPr/>
          </p:nvSpPr>
          <p:spPr>
            <a:xfrm>
              <a:off x="1403345" y="3340923"/>
              <a:ext cx="769257" cy="769257"/>
            </a:xfrm>
            <a:prstGeom prst="rect">
              <a:avLst/>
            </a:prstGeom>
            <a:solidFill>
              <a:srgbClr val="7F7473"/>
            </a:solidFill>
            <a:ln w="12700" cap="flat" cmpd="sng" algn="ctr">
              <a:noFill/>
              <a:prstDash val="solid"/>
              <a:miter lim="800000"/>
            </a:ln>
            <a:effectLst/>
          </p:spPr>
          <p:txBody>
            <a:bodyPr rtlCol="0" anchor="ctr"/>
            <a:lstStyle/>
            <a:p>
              <a:pPr algn="ctr" defTabSz="685800">
                <a:defRPr/>
              </a:pPr>
              <a:r>
                <a:rPr lang="en-US" altLang="zh-CN" sz="2000" kern="0" dirty="0">
                  <a:solidFill>
                    <a:prstClr val="white"/>
                  </a:solidFill>
                  <a:latin typeface="华文细黑" panose="02010600040101010101" pitchFamily="2" charset="-122"/>
                  <a:ea typeface="华文细黑" panose="02010600040101010101" pitchFamily="2" charset="-122"/>
                </a:rPr>
                <a:t>04</a:t>
              </a:r>
              <a:endParaRPr lang="zh-CN" altLang="en-US" sz="2000" kern="0" dirty="0">
                <a:solidFill>
                  <a:prstClr val="white"/>
                </a:solidFill>
                <a:latin typeface="华文细黑" panose="02010600040101010101" pitchFamily="2" charset="-122"/>
                <a:ea typeface="华文细黑" panose="02010600040101010101" pitchFamily="2" charset="-122"/>
              </a:endParaRPr>
            </a:p>
          </p:txBody>
        </p:sp>
        <p:sp>
          <p:nvSpPr>
            <p:cNvPr id="26" name="淘宝店chenying0907 29"/>
            <p:cNvSpPr txBox="1"/>
            <p:nvPr/>
          </p:nvSpPr>
          <p:spPr>
            <a:xfrm>
              <a:off x="2268780" y="3274501"/>
              <a:ext cx="3075132" cy="533481"/>
            </a:xfrm>
            <a:prstGeom prst="rect">
              <a:avLst/>
            </a:prstGeom>
            <a:noFill/>
          </p:spPr>
          <p:txBody>
            <a:bodyPr wrap="square" rtlCol="0">
              <a:spAutoFit/>
            </a:bodyPr>
            <a:lstStyle/>
            <a:p>
              <a:pPr>
                <a:buNone/>
              </a:pPr>
              <a:r>
                <a:rPr lang="zh-CN" altLang="en-US" sz="2000"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sz="2000"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淘宝店chenying0907 30"/>
            <p:cNvSpPr/>
            <p:nvPr/>
          </p:nvSpPr>
          <p:spPr>
            <a:xfrm>
              <a:off x="2360942" y="3766930"/>
              <a:ext cx="2117143" cy="348813"/>
            </a:xfrm>
            <a:prstGeom prst="rect">
              <a:avLst/>
            </a:prstGeom>
          </p:spPr>
          <p:txBody>
            <a:bodyPr wrap="square">
              <a:spAutoFit/>
            </a:bodyPr>
            <a:lstStyle/>
            <a:p>
              <a:pPr algn="dist" defTabSz="685800">
                <a:defRPr/>
              </a:pPr>
              <a:r>
                <a:rPr lang="en-US" altLang="zh-CN" sz="1050" kern="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Add your the title</a:t>
              </a:r>
            </a:p>
          </p:txBody>
        </p:sp>
      </p:grpSp>
      <p:sp>
        <p:nvSpPr>
          <p:cNvPr id="28" name="PA_淘宝店chenying0907 8"/>
          <p:cNvSpPr/>
          <p:nvPr>
            <p:custDataLst>
              <p:tags r:id="rId5"/>
            </p:custDataLst>
          </p:nvPr>
        </p:nvSpPr>
        <p:spPr>
          <a:xfrm>
            <a:off x="3917424" y="1292935"/>
            <a:ext cx="4080356" cy="782043"/>
          </a:xfrm>
          <a:prstGeom prst="rect">
            <a:avLst/>
          </a:prstGeom>
          <a:noFill/>
          <a:ln w="76200">
            <a:solidFill>
              <a:srgbClr val="CFA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9" name="PA_淘宝店chenying0907 10"/>
          <p:cNvSpPr txBox="1"/>
          <p:nvPr>
            <p:custDataLst>
              <p:tags r:id="rId6"/>
            </p:custDataLst>
          </p:nvPr>
        </p:nvSpPr>
        <p:spPr>
          <a:xfrm>
            <a:off x="4129615" y="1292936"/>
            <a:ext cx="3508194" cy="715581"/>
          </a:xfrm>
          <a:prstGeom prst="rect">
            <a:avLst/>
          </a:prstGeom>
          <a:noFill/>
        </p:spPr>
        <p:txBody>
          <a:bodyPr wrap="square" rtlCol="0">
            <a:spAutoFit/>
          </a:bodyPr>
          <a:lstStyle/>
          <a:p>
            <a:pPr algn="dist"/>
            <a:r>
              <a:rPr lang="en-US" altLang="zh-CN" sz="4050" dirty="0">
                <a:solidFill>
                  <a:srgbClr val="7F7473"/>
                </a:solidFill>
                <a:latin typeface="华文细黑" panose="02010600040101010101" pitchFamily="2" charset="-122"/>
                <a:ea typeface="华文细黑" panose="02010600040101010101" pitchFamily="2" charset="-122"/>
              </a:rPr>
              <a:t>C</a:t>
            </a:r>
            <a:r>
              <a:rPr lang="en-US" altLang="zh-CN" sz="2400" dirty="0">
                <a:solidFill>
                  <a:srgbClr val="7F7473"/>
                </a:solidFill>
                <a:latin typeface="华文细黑" panose="02010600040101010101" pitchFamily="2" charset="-122"/>
                <a:ea typeface="华文细黑" panose="02010600040101010101" pitchFamily="2" charset="-122"/>
              </a:rPr>
              <a:t>ONTENTS</a:t>
            </a:r>
            <a:endParaRPr lang="zh-CN" altLang="en-US" sz="2400" dirty="0">
              <a:solidFill>
                <a:srgbClr val="7F7473"/>
              </a:solidFill>
              <a:latin typeface="华文细黑" panose="02010600040101010101" pitchFamily="2" charset="-122"/>
              <a:ea typeface="华文细黑" panose="02010600040101010101" pitchFamily="2" charset="-122"/>
            </a:endParaRPr>
          </a:p>
        </p:txBody>
      </p:sp>
    </p:spTree>
    <p:extLst>
      <p:ext uri="{BB962C8B-B14F-4D97-AF65-F5344CB8AC3E}">
        <p14:creationId xmlns:p14="http://schemas.microsoft.com/office/powerpoint/2010/main" val="3668429446"/>
      </p:ext>
    </p:extLst>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cstate="print">
            <a:extLst>
              <a:ext uri="{28A0092B-C50C-407E-A947-70E740481C1C}">
                <a14:useLocalDpi xmlns:a14="http://schemas.microsoft.com/office/drawing/2010/main" val="0"/>
              </a:ext>
            </a:extLst>
          </a:blip>
          <a:srcRect t="42260" b="15687"/>
          <a:stretch/>
        </p:blipFill>
        <p:spPr>
          <a:xfrm>
            <a:off x="0" y="3570515"/>
            <a:ext cx="12192000" cy="3418113"/>
          </a:xfrm>
          <a:prstGeom prst="rect">
            <a:avLst/>
          </a:prstGeom>
        </p:spPr>
      </p:pic>
      <p:grpSp>
        <p:nvGrpSpPr>
          <p:cNvPr id="3" name="PA_淘宝店chenying0907 15"/>
          <p:cNvGrpSpPr/>
          <p:nvPr>
            <p:custDataLst>
              <p:tags r:id="rId1"/>
            </p:custDataLst>
          </p:nvPr>
        </p:nvGrpSpPr>
        <p:grpSpPr>
          <a:xfrm>
            <a:off x="4748118" y="1797642"/>
            <a:ext cx="3172655" cy="759549"/>
            <a:chOff x="1118247" y="3126049"/>
            <a:chExt cx="4230206" cy="1012732"/>
          </a:xfrm>
        </p:grpSpPr>
        <p:sp>
          <p:nvSpPr>
            <p:cNvPr id="4" name="淘宝店chenying0907 16"/>
            <p:cNvSpPr/>
            <p:nvPr/>
          </p:nvSpPr>
          <p:spPr>
            <a:xfrm>
              <a:off x="1118247" y="3184860"/>
              <a:ext cx="1062433" cy="953921"/>
            </a:xfrm>
            <a:prstGeom prst="rect">
              <a:avLst/>
            </a:prstGeom>
            <a:noFill/>
            <a:ln w="12700" cap="flat" cmpd="sng" algn="ctr">
              <a:noFill/>
              <a:prstDash val="solid"/>
              <a:miter lim="800000"/>
            </a:ln>
            <a:effectLst/>
          </p:spPr>
          <p:txBody>
            <a:bodyPr rtlCol="0" anchor="ctr"/>
            <a:lstStyle/>
            <a:p>
              <a:pPr algn="ctr" defTabSz="685800">
                <a:defRPr/>
              </a:pPr>
              <a:endParaRPr lang="zh-CN" altLang="en-US" sz="3600" kern="0" dirty="0">
                <a:solidFill>
                  <a:srgbClr val="CFAF85"/>
                </a:solidFill>
                <a:latin typeface="华文细黑" panose="02010600040101010101" pitchFamily="2" charset="-122"/>
                <a:ea typeface="华文细黑" panose="02010600040101010101" pitchFamily="2" charset="-122"/>
              </a:endParaRPr>
            </a:p>
          </p:txBody>
        </p:sp>
        <p:sp>
          <p:nvSpPr>
            <p:cNvPr id="5" name="淘宝店chenying0907 17"/>
            <p:cNvSpPr txBox="1"/>
            <p:nvPr/>
          </p:nvSpPr>
          <p:spPr>
            <a:xfrm>
              <a:off x="2273321" y="3126049"/>
              <a:ext cx="3075132" cy="615553"/>
            </a:xfrm>
            <a:prstGeom prst="rect">
              <a:avLst/>
            </a:prstGeom>
            <a:noFill/>
          </p:spPr>
          <p:txBody>
            <a:bodyPr wrap="square" rtlCol="0">
              <a:spAutoFit/>
            </a:bodyPr>
            <a:lstStyle/>
            <a:p>
              <a:pPr>
                <a:buNone/>
              </a:pPr>
              <a:r>
                <a:rPr lang="zh-CN" altLang="en-US" sz="2400"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sz="2400"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淘宝店chenying0907 18"/>
            <p:cNvSpPr/>
            <p:nvPr/>
          </p:nvSpPr>
          <p:spPr>
            <a:xfrm>
              <a:off x="2273321" y="3769449"/>
              <a:ext cx="2192520" cy="369332"/>
            </a:xfrm>
            <a:prstGeom prst="rect">
              <a:avLst/>
            </a:prstGeom>
          </p:spPr>
          <p:txBody>
            <a:bodyPr wrap="square">
              <a:spAutoFit/>
            </a:bodyPr>
            <a:lstStyle/>
            <a:p>
              <a:pPr algn="dist" defTabSz="685800">
                <a:defRPr/>
              </a:pPr>
              <a:r>
                <a:rPr lang="en-US" altLang="zh-CN" sz="1200" kern="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Add your the title</a:t>
              </a:r>
            </a:p>
          </p:txBody>
        </p:sp>
      </p:grpSp>
      <p:sp>
        <p:nvSpPr>
          <p:cNvPr id="8" name="淘宝店chenying0907 16"/>
          <p:cNvSpPr/>
          <p:nvPr/>
        </p:nvSpPr>
        <p:spPr>
          <a:xfrm>
            <a:off x="4748117" y="1841750"/>
            <a:ext cx="796825" cy="715441"/>
          </a:xfrm>
          <a:prstGeom prst="rect">
            <a:avLst/>
          </a:prstGeom>
          <a:solidFill>
            <a:srgbClr val="7F7473"/>
          </a:solidFill>
          <a:ln w="12700" cap="flat" cmpd="sng" algn="ctr">
            <a:noFill/>
            <a:prstDash val="solid"/>
            <a:miter lim="800000"/>
          </a:ln>
          <a:effectLst/>
        </p:spPr>
        <p:txBody>
          <a:bodyPr rtlCol="0" anchor="ctr"/>
          <a:lstStyle/>
          <a:p>
            <a:pPr algn="ctr" defTabSz="685800">
              <a:defRPr/>
            </a:pPr>
            <a:r>
              <a:rPr lang="en-US" altLang="zh-CN" sz="3600" kern="0" smtClean="0">
                <a:solidFill>
                  <a:prstClr val="white"/>
                </a:solidFill>
                <a:latin typeface="华文细黑" panose="02010600040101010101" pitchFamily="2" charset="-122"/>
                <a:ea typeface="华文细黑" panose="02010600040101010101" pitchFamily="2" charset="-122"/>
              </a:rPr>
              <a:t>01</a:t>
            </a:r>
            <a:endParaRPr lang="zh-CN" altLang="en-US" sz="3600" kern="0" dirty="0">
              <a:solidFill>
                <a:prstClr val="white"/>
              </a:solidFill>
              <a:latin typeface="华文细黑" panose="02010600040101010101" pitchFamily="2" charset="-122"/>
              <a:ea typeface="华文细黑" panose="02010600040101010101" pitchFamily="2" charset="-122"/>
            </a:endParaRPr>
          </a:p>
        </p:txBody>
      </p:sp>
    </p:spTree>
    <p:extLst>
      <p:ext uri="{BB962C8B-B14F-4D97-AF65-F5344CB8AC3E}">
        <p14:creationId xmlns:p14="http://schemas.microsoft.com/office/powerpoint/2010/main" val="2838799156"/>
      </p:ext>
    </p:extLst>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72378" y="2060848"/>
            <a:ext cx="4863582" cy="1728192"/>
          </a:xfrm>
          <a:prstGeom prst="rect">
            <a:avLst/>
          </a:prstGeom>
          <a:solidFill>
            <a:srgbClr val="CFAF85"/>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a:ea typeface="宋体" panose="02010600030101010101" pitchFamily="2" charset="-122"/>
            </a:endParaRPr>
          </a:p>
        </p:txBody>
      </p:sp>
      <p:sp>
        <p:nvSpPr>
          <p:cNvPr id="3" name="矩形 2"/>
          <p:cNvSpPr/>
          <p:nvPr/>
        </p:nvSpPr>
        <p:spPr>
          <a:xfrm>
            <a:off x="6200970" y="4149080"/>
            <a:ext cx="4863582" cy="1728192"/>
          </a:xfrm>
          <a:prstGeom prst="rect">
            <a:avLst/>
          </a:prstGeom>
          <a:solidFill>
            <a:srgbClr val="7F7473"/>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a:ea typeface="宋体" panose="02010600030101010101" pitchFamily="2" charset="-122"/>
            </a:endParaRPr>
          </a:p>
        </p:txBody>
      </p:sp>
      <p:sp>
        <p:nvSpPr>
          <p:cNvPr id="4" name="文本框 3"/>
          <p:cNvSpPr txBox="1"/>
          <p:nvPr/>
        </p:nvSpPr>
        <p:spPr>
          <a:xfrm>
            <a:off x="5052897" y="3265820"/>
            <a:ext cx="585417" cy="523220"/>
          </a:xfrm>
          <a:prstGeom prst="rect">
            <a:avLst/>
          </a:prstGeom>
          <a:noFill/>
        </p:spPr>
        <p:txBody>
          <a:bodyPr wrap="none" rtlCol="0">
            <a:spAutoFit/>
          </a:bodyPr>
          <a:lstStyle/>
          <a:p>
            <a:r>
              <a:rPr lang="en-US" altLang="zh-CN" sz="2800" dirty="0">
                <a:solidFill>
                  <a:prstClr val="white"/>
                </a:solidFill>
                <a:latin typeface="Arial" panose="020B0604020202020204" pitchFamily="34" charset="0"/>
                <a:cs typeface="Arial" panose="020B0604020202020204" pitchFamily="34" charset="0"/>
              </a:rPr>
              <a:t>01</a:t>
            </a:r>
            <a:endParaRPr lang="zh-CN" altLang="en-US" sz="2800" dirty="0">
              <a:solidFill>
                <a:prstClr val="white"/>
              </a:solidFill>
              <a:latin typeface="Arial" panose="020B0604020202020204" pitchFamily="34" charset="0"/>
              <a:cs typeface="Arial" panose="020B0604020202020204" pitchFamily="34" charset="0"/>
            </a:endParaRPr>
          </a:p>
        </p:txBody>
      </p:sp>
      <p:sp>
        <p:nvSpPr>
          <p:cNvPr id="5" name="文本框 4"/>
          <p:cNvSpPr txBox="1"/>
          <p:nvPr/>
        </p:nvSpPr>
        <p:spPr>
          <a:xfrm>
            <a:off x="6216149" y="4167223"/>
            <a:ext cx="585417" cy="523220"/>
          </a:xfrm>
          <a:prstGeom prst="rect">
            <a:avLst/>
          </a:prstGeom>
          <a:noFill/>
        </p:spPr>
        <p:txBody>
          <a:bodyPr wrap="none" rtlCol="0">
            <a:spAutoFit/>
          </a:bodyPr>
          <a:lstStyle/>
          <a:p>
            <a:r>
              <a:rPr lang="en-US" altLang="zh-CN" sz="2800" dirty="0">
                <a:solidFill>
                  <a:prstClr val="white"/>
                </a:solidFill>
                <a:latin typeface="Arial" panose="020B0604020202020204" pitchFamily="34" charset="0"/>
                <a:cs typeface="Arial" panose="020B0604020202020204" pitchFamily="34" charset="0"/>
              </a:rPr>
              <a:t>02</a:t>
            </a:r>
            <a:endParaRPr lang="zh-CN" altLang="en-US" sz="2800" dirty="0">
              <a:solidFill>
                <a:prstClr val="white"/>
              </a:solidFill>
              <a:latin typeface="Arial" panose="020B0604020202020204" pitchFamily="34" charset="0"/>
              <a:cs typeface="Arial" panose="020B0604020202020204" pitchFamily="34" charset="0"/>
            </a:endParaRPr>
          </a:p>
        </p:txBody>
      </p:sp>
      <p:sp>
        <p:nvSpPr>
          <p:cNvPr id="6" name="文本框 5"/>
          <p:cNvSpPr txBox="1"/>
          <p:nvPr/>
        </p:nvSpPr>
        <p:spPr>
          <a:xfrm>
            <a:off x="6216149" y="3265820"/>
            <a:ext cx="585417" cy="523220"/>
          </a:xfrm>
          <a:prstGeom prst="rect">
            <a:avLst/>
          </a:prstGeom>
          <a:solidFill>
            <a:srgbClr val="7F7473"/>
          </a:solidFill>
        </p:spPr>
        <p:txBody>
          <a:bodyPr wrap="none" rtlCol="0">
            <a:spAutoFit/>
          </a:bodyPr>
          <a:lstStyle/>
          <a:p>
            <a:r>
              <a:rPr lang="en-US" altLang="zh-CN" sz="2800" dirty="0">
                <a:solidFill>
                  <a:schemeClr val="bg1"/>
                </a:solidFill>
                <a:latin typeface="Arial" panose="020B0604020202020204" pitchFamily="34" charset="0"/>
                <a:cs typeface="Arial" panose="020B0604020202020204" pitchFamily="34" charset="0"/>
              </a:rPr>
              <a:t>04</a:t>
            </a:r>
            <a:endParaRPr lang="zh-CN" altLang="en-US" sz="2800" dirty="0">
              <a:solidFill>
                <a:schemeClr val="bg1"/>
              </a:solidFill>
              <a:latin typeface="Arial" panose="020B0604020202020204" pitchFamily="34" charset="0"/>
              <a:cs typeface="Arial" panose="020B0604020202020204" pitchFamily="34" charset="0"/>
            </a:endParaRPr>
          </a:p>
        </p:txBody>
      </p:sp>
      <p:sp>
        <p:nvSpPr>
          <p:cNvPr id="7" name="文本框 6"/>
          <p:cNvSpPr txBox="1"/>
          <p:nvPr/>
        </p:nvSpPr>
        <p:spPr>
          <a:xfrm>
            <a:off x="5078535" y="4149080"/>
            <a:ext cx="585417" cy="523220"/>
          </a:xfrm>
          <a:prstGeom prst="rect">
            <a:avLst/>
          </a:prstGeom>
          <a:solidFill>
            <a:srgbClr val="CFAF85"/>
          </a:solidFill>
        </p:spPr>
        <p:txBody>
          <a:bodyPr wrap="none" rtlCol="0">
            <a:spAutoFit/>
          </a:bodyPr>
          <a:lstStyle/>
          <a:p>
            <a:r>
              <a:rPr lang="en-US" altLang="zh-CN" sz="2800" dirty="0">
                <a:solidFill>
                  <a:srgbClr val="53575A"/>
                </a:solidFill>
                <a:latin typeface="Arial" panose="020B0604020202020204" pitchFamily="34" charset="0"/>
                <a:cs typeface="Arial" panose="020B0604020202020204" pitchFamily="34" charset="0"/>
              </a:rPr>
              <a:t>03</a:t>
            </a:r>
            <a:endParaRPr lang="zh-CN" altLang="en-US" sz="2800" dirty="0">
              <a:solidFill>
                <a:srgbClr val="53575A"/>
              </a:solidFill>
              <a:latin typeface="Arial" panose="020B0604020202020204" pitchFamily="34" charset="0"/>
              <a:cs typeface="Arial" panose="020B0604020202020204" pitchFamily="34" charset="0"/>
            </a:endParaRPr>
          </a:p>
        </p:txBody>
      </p:sp>
      <p:sp>
        <p:nvSpPr>
          <p:cNvPr id="8" name="文本框 7"/>
          <p:cNvSpPr txBox="1"/>
          <p:nvPr/>
        </p:nvSpPr>
        <p:spPr>
          <a:xfrm>
            <a:off x="6822673" y="4394757"/>
            <a:ext cx="1691682" cy="400110"/>
          </a:xfrm>
          <a:prstGeom prst="rect">
            <a:avLst/>
          </a:prstGeom>
          <a:noFill/>
        </p:spPr>
        <p:txBody>
          <a:bodyPr wrap="none" rtlCol="0">
            <a:spAutoFit/>
          </a:bodyPr>
          <a:lstStyle/>
          <a:p>
            <a:r>
              <a:rPr lang="en-US" altLang="zh-CN" sz="2000" dirty="0">
                <a:solidFill>
                  <a:schemeClr val="bg2">
                    <a:lumMod val="25000"/>
                  </a:schemeClr>
                </a:solidFill>
                <a:latin typeface="Arial" panose="020B0604020202020204" pitchFamily="34" charset="0"/>
                <a:ea typeface="等线" panose="02010600030101010101" pitchFamily="2" charset="-122"/>
                <a:cs typeface="Arial" panose="020B0604020202020204" pitchFamily="34" charset="0"/>
              </a:rPr>
              <a:t>YOUR TITLE</a:t>
            </a:r>
          </a:p>
        </p:txBody>
      </p:sp>
      <p:sp>
        <p:nvSpPr>
          <p:cNvPr id="9" name="矩形 8"/>
          <p:cNvSpPr/>
          <p:nvPr/>
        </p:nvSpPr>
        <p:spPr>
          <a:xfrm>
            <a:off x="6822673" y="4797152"/>
            <a:ext cx="4097863" cy="830997"/>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600" b="0" i="0" u="none" strike="noStrike" kern="0" cap="none" spc="0" normalizeH="0" baseline="0" noProof="0" dirty="0" smtClean="0">
                <a:ln>
                  <a:noFill/>
                </a:ln>
                <a:solidFill>
                  <a:schemeClr val="bg2">
                    <a:lumMod val="25000"/>
                  </a:schemeClr>
                </a:solidFill>
                <a:effectLst/>
                <a:uLnTx/>
                <a:uFillTx/>
                <a:latin typeface="等线" panose="02010600030101010101" pitchFamily="2" charset="-122"/>
                <a:ea typeface="等线" panose="02010600030101010101" pitchFamily="2" charset="-122"/>
              </a:rPr>
              <a:t>Click here to enter your text messages click here to enter your text messages click here to enter your text messages </a:t>
            </a:r>
            <a:endParaRPr kumimoji="0" lang="zh-CN" altLang="en-US" sz="1600" b="0" i="0" u="none" strike="noStrike" kern="0" cap="none" spc="0" normalizeH="0" baseline="0" noProof="0" dirty="0" smtClean="0">
              <a:ln>
                <a:noFill/>
              </a:ln>
              <a:solidFill>
                <a:schemeClr val="bg2">
                  <a:lumMod val="25000"/>
                </a:schemeClr>
              </a:solidFill>
              <a:effectLst/>
              <a:uLnTx/>
              <a:uFillTx/>
            </a:endParaRPr>
          </a:p>
        </p:txBody>
      </p:sp>
      <p:sp>
        <p:nvSpPr>
          <p:cNvPr id="10" name="文本框 9"/>
          <p:cNvSpPr txBox="1"/>
          <p:nvPr/>
        </p:nvSpPr>
        <p:spPr>
          <a:xfrm>
            <a:off x="6801566" y="2239943"/>
            <a:ext cx="1691682" cy="400110"/>
          </a:xfrm>
          <a:prstGeom prst="rect">
            <a:avLst/>
          </a:prstGeom>
          <a:noFill/>
        </p:spPr>
        <p:txBody>
          <a:bodyPr wrap="none" rtlCol="0">
            <a:spAutoFit/>
          </a:bodyPr>
          <a:lstStyle/>
          <a:p>
            <a:r>
              <a:rPr lang="en-US" altLang="zh-CN" sz="2000" dirty="0">
                <a:solidFill>
                  <a:srgbClr val="53575A"/>
                </a:solidFill>
                <a:latin typeface="Arial" panose="020B0604020202020204" pitchFamily="34" charset="0"/>
                <a:ea typeface="等线" panose="02010600030101010101" pitchFamily="2" charset="-122"/>
                <a:cs typeface="Arial" panose="020B0604020202020204" pitchFamily="34" charset="0"/>
              </a:rPr>
              <a:t>YOUR TITLE</a:t>
            </a:r>
          </a:p>
        </p:txBody>
      </p:sp>
      <p:sp>
        <p:nvSpPr>
          <p:cNvPr id="11" name="矩形 10"/>
          <p:cNvSpPr/>
          <p:nvPr/>
        </p:nvSpPr>
        <p:spPr>
          <a:xfrm>
            <a:off x="6801566" y="2642338"/>
            <a:ext cx="4097863" cy="830997"/>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600" b="0" i="0" u="none" strike="noStrike" kern="0" cap="none" spc="0" normalizeH="0" baseline="0" noProof="0" dirty="0" smtClean="0">
                <a:ln>
                  <a:noFill/>
                </a:ln>
                <a:solidFill>
                  <a:srgbClr val="53575A"/>
                </a:solidFill>
                <a:effectLst/>
                <a:uLnTx/>
                <a:uFillTx/>
                <a:latin typeface="等线" panose="02010600030101010101" pitchFamily="2" charset="-122"/>
                <a:ea typeface="等线" panose="02010600030101010101" pitchFamily="2" charset="-122"/>
              </a:rPr>
              <a:t>Click here to enter your text messages click here to enter your text messages click here to enter your text messages </a:t>
            </a:r>
            <a:endParaRPr kumimoji="0" lang="zh-CN" altLang="en-US" sz="1600" b="0" i="0" u="none" strike="noStrike" kern="0" cap="none" spc="0" normalizeH="0" baseline="0" noProof="0" dirty="0" smtClean="0">
              <a:ln>
                <a:noFill/>
              </a:ln>
              <a:solidFill>
                <a:srgbClr val="53575A"/>
              </a:solidFill>
              <a:effectLst/>
              <a:uLnTx/>
              <a:uFillTx/>
            </a:endParaRPr>
          </a:p>
        </p:txBody>
      </p:sp>
      <p:sp>
        <p:nvSpPr>
          <p:cNvPr id="12" name="文本框 11"/>
          <p:cNvSpPr txBox="1"/>
          <p:nvPr/>
        </p:nvSpPr>
        <p:spPr>
          <a:xfrm>
            <a:off x="1272445" y="2269049"/>
            <a:ext cx="1691682" cy="400110"/>
          </a:xfrm>
          <a:prstGeom prst="rect">
            <a:avLst/>
          </a:prstGeom>
          <a:noFill/>
        </p:spPr>
        <p:txBody>
          <a:bodyPr wrap="none" rtlCol="0">
            <a:spAutoFit/>
          </a:bodyPr>
          <a:lstStyle/>
          <a:p>
            <a:r>
              <a:rPr lang="en-US" altLang="zh-CN" sz="2000" dirty="0">
                <a:solidFill>
                  <a:prstClr val="white"/>
                </a:solidFill>
                <a:latin typeface="Arial" panose="020B0604020202020204" pitchFamily="34" charset="0"/>
                <a:ea typeface="等线" panose="02010600030101010101" pitchFamily="2" charset="-122"/>
                <a:cs typeface="Arial" panose="020B0604020202020204" pitchFamily="34" charset="0"/>
              </a:rPr>
              <a:t>YOUR TITLE</a:t>
            </a:r>
          </a:p>
        </p:txBody>
      </p:sp>
      <p:sp>
        <p:nvSpPr>
          <p:cNvPr id="13" name="矩形 12"/>
          <p:cNvSpPr/>
          <p:nvPr/>
        </p:nvSpPr>
        <p:spPr>
          <a:xfrm>
            <a:off x="1272445" y="2671444"/>
            <a:ext cx="4097863" cy="830997"/>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600" b="0" i="0" u="none" strike="noStrike" kern="0" cap="none" spc="0" normalizeH="0" baseline="0" noProof="0" dirty="0" smtClean="0">
                <a:ln>
                  <a:noFill/>
                </a:ln>
                <a:solidFill>
                  <a:prstClr val="white"/>
                </a:solidFill>
                <a:effectLst/>
                <a:uLnTx/>
                <a:uFillTx/>
                <a:latin typeface="等线" panose="02010600030101010101" pitchFamily="2" charset="-122"/>
                <a:ea typeface="等线" panose="02010600030101010101" pitchFamily="2" charset="-122"/>
              </a:rPr>
              <a:t>Click here to enter your text messages click here to enter your text messages click here to enter your text messages </a:t>
            </a:r>
            <a:endParaRPr kumimoji="0" lang="zh-CN" altLang="en-US" sz="1600" b="0" i="0" u="none" strike="noStrike" kern="0" cap="none" spc="0" normalizeH="0" baseline="0" noProof="0" dirty="0" smtClean="0">
              <a:ln>
                <a:noFill/>
              </a:ln>
              <a:solidFill>
                <a:prstClr val="white"/>
              </a:solidFill>
              <a:effectLst/>
              <a:uLnTx/>
              <a:uFillTx/>
            </a:endParaRPr>
          </a:p>
        </p:txBody>
      </p:sp>
      <p:sp>
        <p:nvSpPr>
          <p:cNvPr id="14" name="文本框 13"/>
          <p:cNvSpPr txBox="1"/>
          <p:nvPr/>
        </p:nvSpPr>
        <p:spPr>
          <a:xfrm>
            <a:off x="1272445" y="4394757"/>
            <a:ext cx="1691682" cy="400110"/>
          </a:xfrm>
          <a:prstGeom prst="rect">
            <a:avLst/>
          </a:prstGeom>
          <a:noFill/>
        </p:spPr>
        <p:txBody>
          <a:bodyPr wrap="none" rtlCol="0">
            <a:spAutoFit/>
          </a:bodyPr>
          <a:lstStyle/>
          <a:p>
            <a:r>
              <a:rPr lang="en-US" altLang="zh-CN" sz="2000" dirty="0">
                <a:solidFill>
                  <a:srgbClr val="53575A"/>
                </a:solidFill>
                <a:latin typeface="Arial" panose="020B0604020202020204" pitchFamily="34" charset="0"/>
                <a:ea typeface="等线" panose="02010600030101010101" pitchFamily="2" charset="-122"/>
                <a:cs typeface="Arial" panose="020B0604020202020204" pitchFamily="34" charset="0"/>
              </a:rPr>
              <a:t>YOUR TITLE</a:t>
            </a:r>
          </a:p>
        </p:txBody>
      </p:sp>
      <p:sp>
        <p:nvSpPr>
          <p:cNvPr id="15" name="矩形 14"/>
          <p:cNvSpPr/>
          <p:nvPr/>
        </p:nvSpPr>
        <p:spPr>
          <a:xfrm>
            <a:off x="1272445" y="4797152"/>
            <a:ext cx="4097863" cy="830997"/>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600" b="0" i="0" u="none" strike="noStrike" kern="0" cap="none" spc="0" normalizeH="0" baseline="0" noProof="0" dirty="0" smtClean="0">
                <a:ln>
                  <a:noFill/>
                </a:ln>
                <a:solidFill>
                  <a:srgbClr val="53575A"/>
                </a:solidFill>
                <a:effectLst/>
                <a:uLnTx/>
                <a:uFillTx/>
                <a:latin typeface="等线" panose="02010600030101010101" pitchFamily="2" charset="-122"/>
                <a:ea typeface="等线" panose="02010600030101010101" pitchFamily="2" charset="-122"/>
              </a:rPr>
              <a:t>Click here to enter your text messages click here to enter your text messages click here to enter your text messages </a:t>
            </a:r>
            <a:endParaRPr kumimoji="0" lang="zh-CN" altLang="en-US" sz="1600" b="0" i="0" u="none" strike="noStrike" kern="0" cap="none" spc="0" normalizeH="0" baseline="0" noProof="0" dirty="0" smtClean="0">
              <a:ln>
                <a:noFill/>
              </a:ln>
              <a:solidFill>
                <a:srgbClr val="53575A"/>
              </a:solidFill>
              <a:effectLst/>
              <a:uLnTx/>
              <a:uFillTx/>
            </a:endParaRPr>
          </a:p>
        </p:txBody>
      </p:sp>
      <p:sp>
        <p:nvSpPr>
          <p:cNvPr id="20" name="矩形 19"/>
          <p:cNvSpPr/>
          <p:nvPr/>
        </p:nvSpPr>
        <p:spPr>
          <a:xfrm>
            <a:off x="188686" y="1"/>
            <a:ext cx="87085" cy="369332"/>
          </a:xfrm>
          <a:prstGeom prst="rect">
            <a:avLst/>
          </a:prstGeom>
          <a:solidFill>
            <a:srgbClr val="7F74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淘宝店chenying0907 17"/>
          <p:cNvSpPr txBox="1"/>
          <p:nvPr/>
        </p:nvSpPr>
        <p:spPr>
          <a:xfrm>
            <a:off x="275772" y="0"/>
            <a:ext cx="2017486" cy="369332"/>
          </a:xfrm>
          <a:prstGeom prst="rect">
            <a:avLst/>
          </a:prstGeom>
          <a:noFill/>
        </p:spPr>
        <p:txBody>
          <a:bodyPr wrap="square" rtlCol="0">
            <a:spAutoFit/>
          </a:bodyPr>
          <a:lstStyle/>
          <a:p>
            <a:pPr algn="dist">
              <a:buNone/>
            </a:pPr>
            <a:r>
              <a:rPr lang="zh-CN" altLang="en-US" b="1"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b="1"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012033994"/>
      </p:ext>
    </p:extLst>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529180" y="2702432"/>
            <a:ext cx="1032289" cy="1060431"/>
            <a:chOff x="362669" y="3620029"/>
            <a:chExt cx="1061322" cy="1061322"/>
          </a:xfrm>
        </p:grpSpPr>
        <p:sp>
          <p:nvSpPr>
            <p:cNvPr id="3" name="椭圆 2"/>
            <p:cNvSpPr/>
            <p:nvPr/>
          </p:nvSpPr>
          <p:spPr>
            <a:xfrm>
              <a:off x="362669" y="3620029"/>
              <a:ext cx="1061322" cy="1061322"/>
            </a:xfrm>
            <a:prstGeom prst="ellipse">
              <a:avLst/>
            </a:prstGeom>
            <a:noFill/>
            <a:ln w="19050">
              <a:solidFill>
                <a:srgbClr val="CFA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4" name="组合 15"/>
            <p:cNvGrpSpPr/>
            <p:nvPr/>
          </p:nvGrpSpPr>
          <p:grpSpPr>
            <a:xfrm>
              <a:off x="483718" y="3741563"/>
              <a:ext cx="819223" cy="818254"/>
              <a:chOff x="4602162" y="361950"/>
              <a:chExt cx="1343026" cy="1341438"/>
            </a:xfrm>
          </p:grpSpPr>
          <p:sp>
            <p:nvSpPr>
              <p:cNvPr id="5" name="Freeform 23"/>
              <p:cNvSpPr>
                <a:spLocks noEditPoints="1"/>
              </p:cNvSpPr>
              <p:nvPr/>
            </p:nvSpPr>
            <p:spPr bwMode="auto">
              <a:xfrm>
                <a:off x="4602162" y="361950"/>
                <a:ext cx="1343026" cy="1341438"/>
              </a:xfrm>
              <a:custGeom>
                <a:avLst/>
                <a:gdLst>
                  <a:gd name="T0" fmla="*/ 0 w 355"/>
                  <a:gd name="T1" fmla="*/ 178 h 355"/>
                  <a:gd name="T2" fmla="*/ 355 w 355"/>
                  <a:gd name="T3" fmla="*/ 178 h 355"/>
                  <a:gd name="T4" fmla="*/ 177 w 355"/>
                  <a:gd name="T5" fmla="*/ 331 h 355"/>
                  <a:gd name="T6" fmla="*/ 24 w 355"/>
                  <a:gd name="T7" fmla="*/ 175 h 355"/>
                  <a:gd name="T8" fmla="*/ 58 w 355"/>
                  <a:gd name="T9" fmla="*/ 192 h 355"/>
                  <a:gd name="T10" fmla="*/ 71 w 355"/>
                  <a:gd name="T11" fmla="*/ 232 h 355"/>
                  <a:gd name="T12" fmla="*/ 95 w 355"/>
                  <a:gd name="T13" fmla="*/ 243 h 355"/>
                  <a:gd name="T14" fmla="*/ 112 w 355"/>
                  <a:gd name="T15" fmla="*/ 315 h 355"/>
                  <a:gd name="T16" fmla="*/ 118 w 355"/>
                  <a:gd name="T17" fmla="*/ 305 h 355"/>
                  <a:gd name="T18" fmla="*/ 146 w 355"/>
                  <a:gd name="T19" fmla="*/ 265 h 355"/>
                  <a:gd name="T20" fmla="*/ 162 w 355"/>
                  <a:gd name="T21" fmla="*/ 222 h 355"/>
                  <a:gd name="T22" fmla="*/ 112 w 355"/>
                  <a:gd name="T23" fmla="*/ 189 h 355"/>
                  <a:gd name="T24" fmla="*/ 66 w 355"/>
                  <a:gd name="T25" fmla="*/ 165 h 355"/>
                  <a:gd name="T26" fmla="*/ 102 w 355"/>
                  <a:gd name="T27" fmla="*/ 154 h 355"/>
                  <a:gd name="T28" fmla="*/ 138 w 355"/>
                  <a:gd name="T29" fmla="*/ 140 h 355"/>
                  <a:gd name="T30" fmla="*/ 119 w 355"/>
                  <a:gd name="T31" fmla="*/ 97 h 355"/>
                  <a:gd name="T32" fmla="*/ 95 w 355"/>
                  <a:gd name="T33" fmla="*/ 109 h 355"/>
                  <a:gd name="T34" fmla="*/ 70 w 355"/>
                  <a:gd name="T35" fmla="*/ 93 h 355"/>
                  <a:gd name="T36" fmla="*/ 85 w 355"/>
                  <a:gd name="T37" fmla="*/ 68 h 355"/>
                  <a:gd name="T38" fmla="*/ 177 w 355"/>
                  <a:gd name="T39" fmla="*/ 25 h 355"/>
                  <a:gd name="T40" fmla="*/ 244 w 355"/>
                  <a:gd name="T41" fmla="*/ 63 h 355"/>
                  <a:gd name="T42" fmla="*/ 236 w 355"/>
                  <a:gd name="T43" fmla="*/ 104 h 355"/>
                  <a:gd name="T44" fmla="*/ 220 w 355"/>
                  <a:gd name="T45" fmla="*/ 110 h 355"/>
                  <a:gd name="T46" fmla="*/ 223 w 355"/>
                  <a:gd name="T47" fmla="*/ 104 h 355"/>
                  <a:gd name="T48" fmla="*/ 215 w 355"/>
                  <a:gd name="T49" fmla="*/ 96 h 355"/>
                  <a:gd name="T50" fmla="*/ 213 w 355"/>
                  <a:gd name="T51" fmla="*/ 94 h 355"/>
                  <a:gd name="T52" fmla="*/ 215 w 355"/>
                  <a:gd name="T53" fmla="*/ 126 h 355"/>
                  <a:gd name="T54" fmla="*/ 192 w 355"/>
                  <a:gd name="T55" fmla="*/ 155 h 355"/>
                  <a:gd name="T56" fmla="*/ 219 w 355"/>
                  <a:gd name="T57" fmla="*/ 138 h 355"/>
                  <a:gd name="T58" fmla="*/ 239 w 355"/>
                  <a:gd name="T59" fmla="*/ 150 h 355"/>
                  <a:gd name="T60" fmla="*/ 261 w 355"/>
                  <a:gd name="T61" fmla="*/ 160 h 355"/>
                  <a:gd name="T62" fmla="*/ 262 w 355"/>
                  <a:gd name="T63" fmla="*/ 159 h 355"/>
                  <a:gd name="T64" fmla="*/ 320 w 355"/>
                  <a:gd name="T65" fmla="*/ 175 h 355"/>
                  <a:gd name="T66" fmla="*/ 330 w 355"/>
                  <a:gd name="T67" fmla="*/ 17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5" h="355">
                    <a:moveTo>
                      <a:pt x="177" y="0"/>
                    </a:moveTo>
                    <a:cubicBezTo>
                      <a:pt x="79" y="0"/>
                      <a:pt x="0" y="80"/>
                      <a:pt x="0" y="178"/>
                    </a:cubicBezTo>
                    <a:cubicBezTo>
                      <a:pt x="0" y="275"/>
                      <a:pt x="79" y="355"/>
                      <a:pt x="177" y="355"/>
                    </a:cubicBezTo>
                    <a:cubicBezTo>
                      <a:pt x="275" y="355"/>
                      <a:pt x="355" y="275"/>
                      <a:pt x="355" y="178"/>
                    </a:cubicBezTo>
                    <a:cubicBezTo>
                      <a:pt x="355" y="80"/>
                      <a:pt x="275" y="0"/>
                      <a:pt x="177" y="0"/>
                    </a:cubicBezTo>
                    <a:close/>
                    <a:moveTo>
                      <a:pt x="177" y="331"/>
                    </a:moveTo>
                    <a:cubicBezTo>
                      <a:pt x="93" y="331"/>
                      <a:pt x="24" y="262"/>
                      <a:pt x="24" y="178"/>
                    </a:cubicBezTo>
                    <a:cubicBezTo>
                      <a:pt x="24" y="177"/>
                      <a:pt x="24" y="176"/>
                      <a:pt x="24" y="175"/>
                    </a:cubicBezTo>
                    <a:cubicBezTo>
                      <a:pt x="46" y="192"/>
                      <a:pt x="46" y="192"/>
                      <a:pt x="46" y="192"/>
                    </a:cubicBezTo>
                    <a:cubicBezTo>
                      <a:pt x="58" y="192"/>
                      <a:pt x="58" y="192"/>
                      <a:pt x="58" y="192"/>
                    </a:cubicBezTo>
                    <a:cubicBezTo>
                      <a:pt x="71" y="205"/>
                      <a:pt x="71" y="205"/>
                      <a:pt x="71" y="205"/>
                    </a:cubicBezTo>
                    <a:cubicBezTo>
                      <a:pt x="71" y="232"/>
                      <a:pt x="71" y="232"/>
                      <a:pt x="71" y="232"/>
                    </a:cubicBezTo>
                    <a:cubicBezTo>
                      <a:pt x="82" y="243"/>
                      <a:pt x="82" y="243"/>
                      <a:pt x="82" y="243"/>
                    </a:cubicBezTo>
                    <a:cubicBezTo>
                      <a:pt x="95" y="243"/>
                      <a:pt x="95" y="243"/>
                      <a:pt x="95" y="243"/>
                    </a:cubicBezTo>
                    <a:cubicBezTo>
                      <a:pt x="95" y="298"/>
                      <a:pt x="95" y="298"/>
                      <a:pt x="95" y="298"/>
                    </a:cubicBezTo>
                    <a:cubicBezTo>
                      <a:pt x="112" y="315"/>
                      <a:pt x="112" y="315"/>
                      <a:pt x="112" y="315"/>
                    </a:cubicBezTo>
                    <a:cubicBezTo>
                      <a:pt x="118" y="315"/>
                      <a:pt x="118" y="315"/>
                      <a:pt x="118" y="315"/>
                    </a:cubicBezTo>
                    <a:cubicBezTo>
                      <a:pt x="118" y="305"/>
                      <a:pt x="118" y="305"/>
                      <a:pt x="118" y="305"/>
                    </a:cubicBezTo>
                    <a:cubicBezTo>
                      <a:pt x="146" y="276"/>
                      <a:pt x="146" y="276"/>
                      <a:pt x="146" y="276"/>
                    </a:cubicBezTo>
                    <a:cubicBezTo>
                      <a:pt x="146" y="265"/>
                      <a:pt x="146" y="265"/>
                      <a:pt x="146" y="265"/>
                    </a:cubicBezTo>
                    <a:cubicBezTo>
                      <a:pt x="162" y="249"/>
                      <a:pt x="162" y="249"/>
                      <a:pt x="162" y="249"/>
                    </a:cubicBezTo>
                    <a:cubicBezTo>
                      <a:pt x="162" y="222"/>
                      <a:pt x="162" y="222"/>
                      <a:pt x="162" y="222"/>
                    </a:cubicBezTo>
                    <a:cubicBezTo>
                      <a:pt x="145" y="222"/>
                      <a:pt x="145" y="222"/>
                      <a:pt x="145" y="222"/>
                    </a:cubicBezTo>
                    <a:cubicBezTo>
                      <a:pt x="112" y="189"/>
                      <a:pt x="112" y="189"/>
                      <a:pt x="112" y="189"/>
                    </a:cubicBezTo>
                    <a:cubicBezTo>
                      <a:pt x="66" y="189"/>
                      <a:pt x="66" y="189"/>
                      <a:pt x="66" y="189"/>
                    </a:cubicBezTo>
                    <a:cubicBezTo>
                      <a:pt x="66" y="165"/>
                      <a:pt x="66" y="165"/>
                      <a:pt x="66" y="165"/>
                    </a:cubicBezTo>
                    <a:cubicBezTo>
                      <a:pt x="102" y="165"/>
                      <a:pt x="102" y="165"/>
                      <a:pt x="102" y="165"/>
                    </a:cubicBezTo>
                    <a:cubicBezTo>
                      <a:pt x="102" y="154"/>
                      <a:pt x="102" y="154"/>
                      <a:pt x="102" y="154"/>
                    </a:cubicBezTo>
                    <a:cubicBezTo>
                      <a:pt x="124" y="154"/>
                      <a:pt x="124" y="154"/>
                      <a:pt x="124" y="154"/>
                    </a:cubicBezTo>
                    <a:cubicBezTo>
                      <a:pt x="138" y="140"/>
                      <a:pt x="138" y="140"/>
                      <a:pt x="138" y="140"/>
                    </a:cubicBezTo>
                    <a:cubicBezTo>
                      <a:pt x="138" y="116"/>
                      <a:pt x="138" y="116"/>
                      <a:pt x="138" y="116"/>
                    </a:cubicBezTo>
                    <a:cubicBezTo>
                      <a:pt x="119" y="97"/>
                      <a:pt x="119" y="97"/>
                      <a:pt x="119" y="97"/>
                    </a:cubicBezTo>
                    <a:cubicBezTo>
                      <a:pt x="95" y="97"/>
                      <a:pt x="95" y="97"/>
                      <a:pt x="95" y="97"/>
                    </a:cubicBezTo>
                    <a:cubicBezTo>
                      <a:pt x="95" y="109"/>
                      <a:pt x="95" y="109"/>
                      <a:pt x="95" y="109"/>
                    </a:cubicBezTo>
                    <a:cubicBezTo>
                      <a:pt x="70" y="109"/>
                      <a:pt x="70" y="109"/>
                      <a:pt x="70" y="109"/>
                    </a:cubicBezTo>
                    <a:cubicBezTo>
                      <a:pt x="70" y="93"/>
                      <a:pt x="70" y="93"/>
                      <a:pt x="70" y="93"/>
                    </a:cubicBezTo>
                    <a:cubicBezTo>
                      <a:pt x="85" y="78"/>
                      <a:pt x="85" y="78"/>
                      <a:pt x="85" y="78"/>
                    </a:cubicBezTo>
                    <a:cubicBezTo>
                      <a:pt x="85" y="68"/>
                      <a:pt x="85" y="68"/>
                      <a:pt x="85" y="68"/>
                    </a:cubicBezTo>
                    <a:cubicBezTo>
                      <a:pt x="71" y="68"/>
                      <a:pt x="71" y="68"/>
                      <a:pt x="71" y="68"/>
                    </a:cubicBezTo>
                    <a:cubicBezTo>
                      <a:pt x="98" y="41"/>
                      <a:pt x="136" y="25"/>
                      <a:pt x="177" y="25"/>
                    </a:cubicBezTo>
                    <a:cubicBezTo>
                      <a:pt x="216" y="25"/>
                      <a:pt x="251" y="39"/>
                      <a:pt x="278" y="63"/>
                    </a:cubicBezTo>
                    <a:cubicBezTo>
                      <a:pt x="244" y="63"/>
                      <a:pt x="244" y="63"/>
                      <a:pt x="244" y="63"/>
                    </a:cubicBezTo>
                    <a:cubicBezTo>
                      <a:pt x="219" y="87"/>
                      <a:pt x="219" y="87"/>
                      <a:pt x="219" y="87"/>
                    </a:cubicBezTo>
                    <a:cubicBezTo>
                      <a:pt x="236" y="104"/>
                      <a:pt x="236" y="104"/>
                      <a:pt x="236" y="104"/>
                    </a:cubicBezTo>
                    <a:cubicBezTo>
                      <a:pt x="225" y="115"/>
                      <a:pt x="225" y="115"/>
                      <a:pt x="225" y="115"/>
                    </a:cubicBezTo>
                    <a:cubicBezTo>
                      <a:pt x="220" y="110"/>
                      <a:pt x="220" y="110"/>
                      <a:pt x="220" y="110"/>
                    </a:cubicBezTo>
                    <a:cubicBezTo>
                      <a:pt x="225" y="106"/>
                      <a:pt x="225" y="106"/>
                      <a:pt x="225" y="106"/>
                    </a:cubicBezTo>
                    <a:cubicBezTo>
                      <a:pt x="223" y="104"/>
                      <a:pt x="223" y="104"/>
                      <a:pt x="223" y="104"/>
                    </a:cubicBezTo>
                    <a:cubicBezTo>
                      <a:pt x="223" y="104"/>
                      <a:pt x="223" y="104"/>
                      <a:pt x="223" y="104"/>
                    </a:cubicBezTo>
                    <a:cubicBezTo>
                      <a:pt x="215" y="96"/>
                      <a:pt x="215" y="96"/>
                      <a:pt x="215" y="96"/>
                    </a:cubicBezTo>
                    <a:cubicBezTo>
                      <a:pt x="215" y="96"/>
                      <a:pt x="215" y="96"/>
                      <a:pt x="215" y="96"/>
                    </a:cubicBezTo>
                    <a:cubicBezTo>
                      <a:pt x="213" y="94"/>
                      <a:pt x="213" y="94"/>
                      <a:pt x="213" y="94"/>
                    </a:cubicBezTo>
                    <a:cubicBezTo>
                      <a:pt x="198" y="109"/>
                      <a:pt x="198" y="109"/>
                      <a:pt x="198" y="109"/>
                    </a:cubicBezTo>
                    <a:cubicBezTo>
                      <a:pt x="215" y="126"/>
                      <a:pt x="215" y="126"/>
                      <a:pt x="215" y="126"/>
                    </a:cubicBezTo>
                    <a:cubicBezTo>
                      <a:pt x="192" y="126"/>
                      <a:pt x="192" y="126"/>
                      <a:pt x="192" y="126"/>
                    </a:cubicBezTo>
                    <a:cubicBezTo>
                      <a:pt x="192" y="155"/>
                      <a:pt x="192" y="155"/>
                      <a:pt x="192" y="155"/>
                    </a:cubicBezTo>
                    <a:cubicBezTo>
                      <a:pt x="219" y="155"/>
                      <a:pt x="219" y="155"/>
                      <a:pt x="219" y="155"/>
                    </a:cubicBezTo>
                    <a:cubicBezTo>
                      <a:pt x="219" y="138"/>
                      <a:pt x="219" y="138"/>
                      <a:pt x="219" y="138"/>
                    </a:cubicBezTo>
                    <a:cubicBezTo>
                      <a:pt x="223" y="134"/>
                      <a:pt x="223" y="134"/>
                      <a:pt x="223" y="134"/>
                    </a:cubicBezTo>
                    <a:cubicBezTo>
                      <a:pt x="239" y="150"/>
                      <a:pt x="239" y="150"/>
                      <a:pt x="239" y="150"/>
                    </a:cubicBezTo>
                    <a:cubicBezTo>
                      <a:pt x="239" y="160"/>
                      <a:pt x="239" y="160"/>
                      <a:pt x="239" y="160"/>
                    </a:cubicBezTo>
                    <a:cubicBezTo>
                      <a:pt x="261" y="160"/>
                      <a:pt x="261" y="160"/>
                      <a:pt x="261" y="160"/>
                    </a:cubicBezTo>
                    <a:cubicBezTo>
                      <a:pt x="262" y="159"/>
                      <a:pt x="262" y="159"/>
                      <a:pt x="262" y="159"/>
                    </a:cubicBezTo>
                    <a:cubicBezTo>
                      <a:pt x="262" y="159"/>
                      <a:pt x="262" y="159"/>
                      <a:pt x="262" y="159"/>
                    </a:cubicBezTo>
                    <a:cubicBezTo>
                      <a:pt x="298" y="196"/>
                      <a:pt x="298" y="196"/>
                      <a:pt x="298" y="196"/>
                    </a:cubicBezTo>
                    <a:cubicBezTo>
                      <a:pt x="320" y="175"/>
                      <a:pt x="320" y="175"/>
                      <a:pt x="320" y="175"/>
                    </a:cubicBezTo>
                    <a:cubicBezTo>
                      <a:pt x="330" y="175"/>
                      <a:pt x="330" y="175"/>
                      <a:pt x="330" y="175"/>
                    </a:cubicBezTo>
                    <a:cubicBezTo>
                      <a:pt x="330" y="176"/>
                      <a:pt x="330" y="177"/>
                      <a:pt x="330" y="178"/>
                    </a:cubicBezTo>
                    <a:cubicBezTo>
                      <a:pt x="330" y="262"/>
                      <a:pt x="262" y="331"/>
                      <a:pt x="177" y="331"/>
                    </a:cubicBezTo>
                    <a:close/>
                  </a:path>
                </a:pathLst>
              </a:custGeom>
              <a:solidFill>
                <a:srgbClr val="CFAF85"/>
              </a:solidFill>
              <a:ln w="9525">
                <a:solidFill>
                  <a:srgbClr val="CFAF85"/>
                </a:solidFill>
                <a:round/>
                <a:headEnd/>
                <a:tailEnd/>
              </a:ln>
              <a:extLst/>
            </p:spPr>
            <p:txBody>
              <a:bodyPr vert="horz" wrap="square" lIns="68576" tIns="34288" rIns="68576" bIns="34288" numCol="1" anchor="t" anchorCtr="0" compatLnSpc="1">
                <a:prstTxWarp prst="textNoShape">
                  <a:avLst/>
                </a:prstTxWarp>
              </a:bodyPr>
              <a:lstStyle/>
              <a:p>
                <a:pP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 name="Freeform 24"/>
              <p:cNvSpPr/>
              <p:nvPr/>
            </p:nvSpPr>
            <p:spPr bwMode="auto">
              <a:xfrm>
                <a:off x="5056188" y="512763"/>
                <a:ext cx="234950" cy="257175"/>
              </a:xfrm>
              <a:custGeom>
                <a:avLst/>
                <a:gdLst>
                  <a:gd name="T0" fmla="*/ 148 w 148"/>
                  <a:gd name="T1" fmla="*/ 0 h 162"/>
                  <a:gd name="T2" fmla="*/ 0 w 148"/>
                  <a:gd name="T3" fmla="*/ 0 h 162"/>
                  <a:gd name="T4" fmla="*/ 0 w 148"/>
                  <a:gd name="T5" fmla="*/ 100 h 162"/>
                  <a:gd name="T6" fmla="*/ 62 w 148"/>
                  <a:gd name="T7" fmla="*/ 162 h 162"/>
                  <a:gd name="T8" fmla="*/ 88 w 148"/>
                  <a:gd name="T9" fmla="*/ 162 h 162"/>
                  <a:gd name="T10" fmla="*/ 88 w 148"/>
                  <a:gd name="T11" fmla="*/ 119 h 162"/>
                  <a:gd name="T12" fmla="*/ 148 w 148"/>
                  <a:gd name="T13" fmla="*/ 59 h 162"/>
                  <a:gd name="T14" fmla="*/ 148 w 148"/>
                  <a:gd name="T15" fmla="*/ 0 h 1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62">
                    <a:moveTo>
                      <a:pt x="148" y="0"/>
                    </a:moveTo>
                    <a:lnTo>
                      <a:pt x="0" y="0"/>
                    </a:lnTo>
                    <a:lnTo>
                      <a:pt x="0" y="100"/>
                    </a:lnTo>
                    <a:lnTo>
                      <a:pt x="62" y="162"/>
                    </a:lnTo>
                    <a:lnTo>
                      <a:pt x="88" y="162"/>
                    </a:lnTo>
                    <a:lnTo>
                      <a:pt x="88" y="119"/>
                    </a:lnTo>
                    <a:lnTo>
                      <a:pt x="148" y="59"/>
                    </a:lnTo>
                    <a:lnTo>
                      <a:pt x="148" y="0"/>
                    </a:lnTo>
                    <a:close/>
                  </a:path>
                </a:pathLst>
              </a:custGeom>
              <a:solidFill>
                <a:srgbClr val="CFAF85"/>
              </a:solidFill>
              <a:ln w="9525">
                <a:solidFill>
                  <a:srgbClr val="CFAF85"/>
                </a:solidFill>
                <a:round/>
                <a:headEnd/>
                <a:tailEnd/>
              </a:ln>
              <a:extLst/>
            </p:spPr>
            <p:txBody>
              <a:bodyPr vert="horz" wrap="square" lIns="68576" tIns="34288" rIns="68576" bIns="34288" numCol="1" anchor="t" anchorCtr="0" compatLnSpc="1">
                <a:prstTxWarp prst="textNoShape">
                  <a:avLst/>
                </a:prstTxWarp>
              </a:bodyPr>
              <a:lstStyle/>
              <a:p>
                <a:pP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7" name="Freeform 25"/>
              <p:cNvSpPr/>
              <p:nvPr/>
            </p:nvSpPr>
            <p:spPr bwMode="auto">
              <a:xfrm>
                <a:off x="5272088" y="985838"/>
                <a:ext cx="457200" cy="476250"/>
              </a:xfrm>
              <a:custGeom>
                <a:avLst/>
                <a:gdLst>
                  <a:gd name="T0" fmla="*/ 245 w 288"/>
                  <a:gd name="T1" fmla="*/ 97 h 300"/>
                  <a:gd name="T2" fmla="*/ 145 w 288"/>
                  <a:gd name="T3" fmla="*/ 0 h 300"/>
                  <a:gd name="T4" fmla="*/ 145 w 288"/>
                  <a:gd name="T5" fmla="*/ 0 h 300"/>
                  <a:gd name="T6" fmla="*/ 33 w 288"/>
                  <a:gd name="T7" fmla="*/ 0 h 300"/>
                  <a:gd name="T8" fmla="*/ 0 w 288"/>
                  <a:gd name="T9" fmla="*/ 33 h 300"/>
                  <a:gd name="T10" fmla="*/ 0 w 288"/>
                  <a:gd name="T11" fmla="*/ 104 h 300"/>
                  <a:gd name="T12" fmla="*/ 48 w 288"/>
                  <a:gd name="T13" fmla="*/ 152 h 300"/>
                  <a:gd name="T14" fmla="*/ 133 w 288"/>
                  <a:gd name="T15" fmla="*/ 152 h 300"/>
                  <a:gd name="T16" fmla="*/ 133 w 288"/>
                  <a:gd name="T17" fmla="*/ 235 h 300"/>
                  <a:gd name="T18" fmla="*/ 200 w 288"/>
                  <a:gd name="T19" fmla="*/ 300 h 300"/>
                  <a:gd name="T20" fmla="*/ 214 w 288"/>
                  <a:gd name="T21" fmla="*/ 300 h 300"/>
                  <a:gd name="T22" fmla="*/ 214 w 288"/>
                  <a:gd name="T23" fmla="*/ 219 h 300"/>
                  <a:gd name="T24" fmla="*/ 248 w 288"/>
                  <a:gd name="T25" fmla="*/ 188 h 300"/>
                  <a:gd name="T26" fmla="*/ 248 w 288"/>
                  <a:gd name="T27" fmla="*/ 131 h 300"/>
                  <a:gd name="T28" fmla="*/ 264 w 288"/>
                  <a:gd name="T29" fmla="*/ 131 h 300"/>
                  <a:gd name="T30" fmla="*/ 288 w 288"/>
                  <a:gd name="T31" fmla="*/ 107 h 300"/>
                  <a:gd name="T32" fmla="*/ 279 w 288"/>
                  <a:gd name="T33" fmla="*/ 97 h 300"/>
                  <a:gd name="T34" fmla="*/ 245 w 288"/>
                  <a:gd name="T35" fmla="*/ 9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8" h="300">
                    <a:moveTo>
                      <a:pt x="245" y="97"/>
                    </a:moveTo>
                    <a:lnTo>
                      <a:pt x="145" y="0"/>
                    </a:lnTo>
                    <a:lnTo>
                      <a:pt x="145" y="0"/>
                    </a:lnTo>
                    <a:lnTo>
                      <a:pt x="33" y="0"/>
                    </a:lnTo>
                    <a:lnTo>
                      <a:pt x="0" y="33"/>
                    </a:lnTo>
                    <a:lnTo>
                      <a:pt x="0" y="104"/>
                    </a:lnTo>
                    <a:lnTo>
                      <a:pt x="48" y="152"/>
                    </a:lnTo>
                    <a:lnTo>
                      <a:pt x="133" y="152"/>
                    </a:lnTo>
                    <a:lnTo>
                      <a:pt x="133" y="235"/>
                    </a:lnTo>
                    <a:lnTo>
                      <a:pt x="200" y="300"/>
                    </a:lnTo>
                    <a:lnTo>
                      <a:pt x="214" y="300"/>
                    </a:lnTo>
                    <a:lnTo>
                      <a:pt x="214" y="219"/>
                    </a:lnTo>
                    <a:lnTo>
                      <a:pt x="248" y="188"/>
                    </a:lnTo>
                    <a:lnTo>
                      <a:pt x="248" y="131"/>
                    </a:lnTo>
                    <a:lnTo>
                      <a:pt x="264" y="131"/>
                    </a:lnTo>
                    <a:lnTo>
                      <a:pt x="288" y="107"/>
                    </a:lnTo>
                    <a:lnTo>
                      <a:pt x="279" y="97"/>
                    </a:lnTo>
                    <a:lnTo>
                      <a:pt x="245" y="97"/>
                    </a:lnTo>
                    <a:close/>
                  </a:path>
                </a:pathLst>
              </a:custGeom>
              <a:solidFill>
                <a:srgbClr val="CFAF85"/>
              </a:solidFill>
              <a:ln w="9525">
                <a:solidFill>
                  <a:srgbClr val="CFAF85"/>
                </a:solidFill>
                <a:round/>
                <a:headEnd/>
                <a:tailEnd/>
              </a:ln>
              <a:extLst/>
            </p:spPr>
            <p:txBody>
              <a:bodyPr vert="horz" wrap="square" lIns="68576" tIns="34288" rIns="68576" bIns="34288" numCol="1" anchor="t" anchorCtr="0" compatLnSpc="1">
                <a:prstTxWarp prst="textNoShape">
                  <a:avLst/>
                </a:prstTxWarp>
              </a:bodyPr>
              <a:lstStyle/>
              <a:p>
                <a:pP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8" name="Freeform 26"/>
              <p:cNvSpPr/>
              <p:nvPr/>
            </p:nvSpPr>
            <p:spPr bwMode="auto">
              <a:xfrm>
                <a:off x="5646738" y="1341438"/>
                <a:ext cx="44450" cy="101600"/>
              </a:xfrm>
              <a:custGeom>
                <a:avLst/>
                <a:gdLst>
                  <a:gd name="T0" fmla="*/ 0 w 28"/>
                  <a:gd name="T1" fmla="*/ 64 h 64"/>
                  <a:gd name="T2" fmla="*/ 28 w 28"/>
                  <a:gd name="T3" fmla="*/ 40 h 64"/>
                  <a:gd name="T4" fmla="*/ 28 w 28"/>
                  <a:gd name="T5" fmla="*/ 0 h 64"/>
                  <a:gd name="T6" fmla="*/ 0 w 28"/>
                  <a:gd name="T7" fmla="*/ 0 h 64"/>
                  <a:gd name="T8" fmla="*/ 0 w 28"/>
                  <a:gd name="T9" fmla="*/ 64 h 64"/>
                </a:gdLst>
                <a:ahLst/>
                <a:cxnLst>
                  <a:cxn ang="0">
                    <a:pos x="T0" y="T1"/>
                  </a:cxn>
                  <a:cxn ang="0">
                    <a:pos x="T2" y="T3"/>
                  </a:cxn>
                  <a:cxn ang="0">
                    <a:pos x="T4" y="T5"/>
                  </a:cxn>
                  <a:cxn ang="0">
                    <a:pos x="T6" y="T7"/>
                  </a:cxn>
                  <a:cxn ang="0">
                    <a:pos x="T8" y="T9"/>
                  </a:cxn>
                </a:cxnLst>
                <a:rect l="0" t="0" r="r" b="b"/>
                <a:pathLst>
                  <a:path w="28" h="64">
                    <a:moveTo>
                      <a:pt x="0" y="64"/>
                    </a:moveTo>
                    <a:lnTo>
                      <a:pt x="28" y="40"/>
                    </a:lnTo>
                    <a:lnTo>
                      <a:pt x="28" y="0"/>
                    </a:lnTo>
                    <a:lnTo>
                      <a:pt x="0" y="0"/>
                    </a:lnTo>
                    <a:lnTo>
                      <a:pt x="0" y="64"/>
                    </a:lnTo>
                    <a:close/>
                  </a:path>
                </a:pathLst>
              </a:custGeom>
              <a:solidFill>
                <a:schemeClr val="accent1"/>
              </a:solidFill>
              <a:ln w="9525">
                <a:solidFill>
                  <a:srgbClr val="CFAF85"/>
                </a:solidFill>
                <a:round/>
                <a:headEnd/>
                <a:tailEnd/>
              </a:ln>
              <a:extLst/>
            </p:spPr>
            <p:txBody>
              <a:bodyPr vert="horz" wrap="square" lIns="68576" tIns="34288" rIns="68576" bIns="34288" numCol="1" anchor="t" anchorCtr="0" compatLnSpc="1">
                <a:prstTxWarp prst="textNoShape">
                  <a:avLst/>
                </a:prstTxWarp>
              </a:bodyPr>
              <a:lstStyle/>
              <a:p>
                <a:pP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15" name="TextBox 39"/>
          <p:cNvSpPr txBox="1"/>
          <p:nvPr/>
        </p:nvSpPr>
        <p:spPr>
          <a:xfrm>
            <a:off x="1867105" y="2809301"/>
            <a:ext cx="4157818" cy="953562"/>
          </a:xfrm>
          <a:prstGeom prst="rect">
            <a:avLst/>
          </a:prstGeom>
          <a:noFill/>
        </p:spPr>
        <p:txBody>
          <a:bodyPr wrap="square" lIns="0" tIns="0" rIns="0" bIns="0" rtlCol="0">
            <a:spAutoFit/>
          </a:bodyPr>
          <a:lstStyle/>
          <a:p>
            <a:pPr algn="just"/>
            <a:r>
              <a:rPr lang="zh-CN" altLang="en-US" sz="996"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点击请替换文字内容</a:t>
            </a:r>
          </a:p>
          <a:p>
            <a:pPr algn="just">
              <a:lnSpc>
                <a:spcPct val="150000"/>
              </a:lnSpc>
            </a:pPr>
            <a:r>
              <a:rPr lang="zh-CN" altLang="en-US" sz="569"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a:t>
            </a:r>
          </a:p>
        </p:txBody>
      </p:sp>
      <p:sp>
        <p:nvSpPr>
          <p:cNvPr id="16" name="TextBox 39"/>
          <p:cNvSpPr txBox="1"/>
          <p:nvPr/>
        </p:nvSpPr>
        <p:spPr>
          <a:xfrm>
            <a:off x="1867105" y="4577927"/>
            <a:ext cx="4157818" cy="953562"/>
          </a:xfrm>
          <a:prstGeom prst="rect">
            <a:avLst/>
          </a:prstGeom>
          <a:noFill/>
        </p:spPr>
        <p:txBody>
          <a:bodyPr wrap="square" lIns="0" tIns="0" rIns="0" bIns="0" rtlCol="0">
            <a:spAutoFit/>
          </a:bodyPr>
          <a:lstStyle/>
          <a:p>
            <a:pPr algn="just"/>
            <a:r>
              <a:rPr lang="zh-CN" altLang="en-US" sz="996"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点击请替换文字内容</a:t>
            </a:r>
          </a:p>
          <a:p>
            <a:pPr algn="just">
              <a:lnSpc>
                <a:spcPct val="150000"/>
              </a:lnSpc>
            </a:pPr>
            <a:r>
              <a:rPr lang="zh-CN" altLang="en-US" sz="569"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a:t>
            </a:r>
          </a:p>
        </p:txBody>
      </p:sp>
      <p:grpSp>
        <p:nvGrpSpPr>
          <p:cNvPr id="18" name="组合 8"/>
          <p:cNvGrpSpPr/>
          <p:nvPr/>
        </p:nvGrpSpPr>
        <p:grpSpPr>
          <a:xfrm>
            <a:off x="6271221" y="888642"/>
            <a:ext cx="5268249" cy="5178837"/>
            <a:chOff x="7195062" y="1168053"/>
            <a:chExt cx="4960780" cy="5446888"/>
          </a:xfrm>
          <a:blipFill dpi="0" rotWithShape="1">
            <a:blip r:embed="rId2"/>
            <a:srcRect/>
            <a:stretch>
              <a:fillRect/>
            </a:stretch>
          </a:blipFill>
        </p:grpSpPr>
        <p:sp>
          <p:nvSpPr>
            <p:cNvPr id="19" name="矩形 18"/>
            <p:cNvSpPr/>
            <p:nvPr/>
          </p:nvSpPr>
          <p:spPr>
            <a:xfrm>
              <a:off x="8915221" y="2942533"/>
              <a:ext cx="1538569" cy="36724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20" name="矩形 19"/>
            <p:cNvSpPr/>
            <p:nvPr/>
          </p:nvSpPr>
          <p:spPr>
            <a:xfrm>
              <a:off x="7195062" y="1168053"/>
              <a:ext cx="1538569" cy="36724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1" name="矩形 20"/>
            <p:cNvSpPr/>
            <p:nvPr/>
          </p:nvSpPr>
          <p:spPr>
            <a:xfrm>
              <a:off x="7195062" y="4983353"/>
              <a:ext cx="1538569" cy="163158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2" name="矩形 21"/>
            <p:cNvSpPr/>
            <p:nvPr/>
          </p:nvSpPr>
          <p:spPr>
            <a:xfrm>
              <a:off x="8915221" y="1168053"/>
              <a:ext cx="1538569" cy="163158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3" name="矩形 22"/>
            <p:cNvSpPr/>
            <p:nvPr/>
          </p:nvSpPr>
          <p:spPr>
            <a:xfrm>
              <a:off x="10617273" y="1168053"/>
              <a:ext cx="1538569" cy="36724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4" name="矩形 23"/>
          <p:cNvSpPr/>
          <p:nvPr/>
        </p:nvSpPr>
        <p:spPr>
          <a:xfrm>
            <a:off x="10010026" y="4498044"/>
            <a:ext cx="1496479" cy="1593664"/>
          </a:xfrm>
          <a:prstGeom prst="rect">
            <a:avLst/>
          </a:prstGeom>
          <a:solidFill>
            <a:srgbClr val="7F74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5" name="TextBox 39"/>
          <p:cNvSpPr txBox="1"/>
          <p:nvPr/>
        </p:nvSpPr>
        <p:spPr>
          <a:xfrm>
            <a:off x="10121199" y="4749821"/>
            <a:ext cx="1250894" cy="807366"/>
          </a:xfrm>
          <a:prstGeom prst="rect">
            <a:avLst/>
          </a:prstGeom>
          <a:noFill/>
        </p:spPr>
        <p:txBody>
          <a:bodyPr wrap="square" lIns="0" tIns="0" rIns="0" bIns="0" rtlCol="0">
            <a:spAutoFit/>
          </a:bodyPr>
          <a:lstStyle/>
          <a:p>
            <a:pPr algn="just">
              <a:lnSpc>
                <a:spcPct val="150000"/>
              </a:lnSpc>
            </a:pPr>
            <a:r>
              <a:rPr lang="zh-CN" altLang="en-US" sz="782" dirty="0">
                <a:solidFill>
                  <a:schemeClr val="bg1"/>
                </a:solidFill>
                <a:latin typeface="Arial" panose="020B0604020202020204" pitchFamily="34" charset="0"/>
                <a:ea typeface="微软雅黑" panose="020B0503020204020204" pitchFamily="34" charset="-122"/>
                <a:sym typeface="Arial" panose="020B0604020202020204" pitchFamily="34" charset="0"/>
              </a:rPr>
              <a:t>点击请替换文字内容</a:t>
            </a:r>
          </a:p>
          <a:p>
            <a:pPr algn="just">
              <a:lnSpc>
                <a:spcPct val="150000"/>
              </a:lnSpc>
            </a:pPr>
            <a:r>
              <a:rPr lang="zh-CN" altLang="en-US" sz="569" dirty="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请替换文字内容，添加相关标题，修改文字内容，也可以直接复制你的内容到此。</a:t>
            </a:r>
          </a:p>
        </p:txBody>
      </p:sp>
      <p:grpSp>
        <p:nvGrpSpPr>
          <p:cNvPr id="26" name="组合 25"/>
          <p:cNvGrpSpPr/>
          <p:nvPr/>
        </p:nvGrpSpPr>
        <p:grpSpPr>
          <a:xfrm>
            <a:off x="588518" y="4321638"/>
            <a:ext cx="1032289" cy="1060431"/>
            <a:chOff x="362669" y="3620029"/>
            <a:chExt cx="1061322" cy="1061322"/>
          </a:xfrm>
        </p:grpSpPr>
        <p:sp>
          <p:nvSpPr>
            <p:cNvPr id="27" name="椭圆 26"/>
            <p:cNvSpPr/>
            <p:nvPr/>
          </p:nvSpPr>
          <p:spPr>
            <a:xfrm>
              <a:off x="362669" y="3620029"/>
              <a:ext cx="1061322" cy="1061322"/>
            </a:xfrm>
            <a:prstGeom prst="ellipse">
              <a:avLst/>
            </a:prstGeom>
            <a:noFill/>
            <a:ln w="19050">
              <a:solidFill>
                <a:srgbClr val="CFA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28" name="组合 15"/>
            <p:cNvGrpSpPr/>
            <p:nvPr/>
          </p:nvGrpSpPr>
          <p:grpSpPr>
            <a:xfrm>
              <a:off x="483718" y="3741563"/>
              <a:ext cx="819223" cy="818254"/>
              <a:chOff x="4602162" y="361950"/>
              <a:chExt cx="1343026" cy="1341438"/>
            </a:xfrm>
          </p:grpSpPr>
          <p:sp>
            <p:nvSpPr>
              <p:cNvPr id="29" name="Freeform 23"/>
              <p:cNvSpPr>
                <a:spLocks noEditPoints="1"/>
              </p:cNvSpPr>
              <p:nvPr/>
            </p:nvSpPr>
            <p:spPr bwMode="auto">
              <a:xfrm>
                <a:off x="4602162" y="361950"/>
                <a:ext cx="1343026" cy="1341438"/>
              </a:xfrm>
              <a:custGeom>
                <a:avLst/>
                <a:gdLst>
                  <a:gd name="T0" fmla="*/ 0 w 355"/>
                  <a:gd name="T1" fmla="*/ 178 h 355"/>
                  <a:gd name="T2" fmla="*/ 355 w 355"/>
                  <a:gd name="T3" fmla="*/ 178 h 355"/>
                  <a:gd name="T4" fmla="*/ 177 w 355"/>
                  <a:gd name="T5" fmla="*/ 331 h 355"/>
                  <a:gd name="T6" fmla="*/ 24 w 355"/>
                  <a:gd name="T7" fmla="*/ 175 h 355"/>
                  <a:gd name="T8" fmla="*/ 58 w 355"/>
                  <a:gd name="T9" fmla="*/ 192 h 355"/>
                  <a:gd name="T10" fmla="*/ 71 w 355"/>
                  <a:gd name="T11" fmla="*/ 232 h 355"/>
                  <a:gd name="T12" fmla="*/ 95 w 355"/>
                  <a:gd name="T13" fmla="*/ 243 h 355"/>
                  <a:gd name="T14" fmla="*/ 112 w 355"/>
                  <a:gd name="T15" fmla="*/ 315 h 355"/>
                  <a:gd name="T16" fmla="*/ 118 w 355"/>
                  <a:gd name="T17" fmla="*/ 305 h 355"/>
                  <a:gd name="T18" fmla="*/ 146 w 355"/>
                  <a:gd name="T19" fmla="*/ 265 h 355"/>
                  <a:gd name="T20" fmla="*/ 162 w 355"/>
                  <a:gd name="T21" fmla="*/ 222 h 355"/>
                  <a:gd name="T22" fmla="*/ 112 w 355"/>
                  <a:gd name="T23" fmla="*/ 189 h 355"/>
                  <a:gd name="T24" fmla="*/ 66 w 355"/>
                  <a:gd name="T25" fmla="*/ 165 h 355"/>
                  <a:gd name="T26" fmla="*/ 102 w 355"/>
                  <a:gd name="T27" fmla="*/ 154 h 355"/>
                  <a:gd name="T28" fmla="*/ 138 w 355"/>
                  <a:gd name="T29" fmla="*/ 140 h 355"/>
                  <a:gd name="T30" fmla="*/ 119 w 355"/>
                  <a:gd name="T31" fmla="*/ 97 h 355"/>
                  <a:gd name="T32" fmla="*/ 95 w 355"/>
                  <a:gd name="T33" fmla="*/ 109 h 355"/>
                  <a:gd name="T34" fmla="*/ 70 w 355"/>
                  <a:gd name="T35" fmla="*/ 93 h 355"/>
                  <a:gd name="T36" fmla="*/ 85 w 355"/>
                  <a:gd name="T37" fmla="*/ 68 h 355"/>
                  <a:gd name="T38" fmla="*/ 177 w 355"/>
                  <a:gd name="T39" fmla="*/ 25 h 355"/>
                  <a:gd name="T40" fmla="*/ 244 w 355"/>
                  <a:gd name="T41" fmla="*/ 63 h 355"/>
                  <a:gd name="T42" fmla="*/ 236 w 355"/>
                  <a:gd name="T43" fmla="*/ 104 h 355"/>
                  <a:gd name="T44" fmla="*/ 220 w 355"/>
                  <a:gd name="T45" fmla="*/ 110 h 355"/>
                  <a:gd name="T46" fmla="*/ 223 w 355"/>
                  <a:gd name="T47" fmla="*/ 104 h 355"/>
                  <a:gd name="T48" fmla="*/ 215 w 355"/>
                  <a:gd name="T49" fmla="*/ 96 h 355"/>
                  <a:gd name="T50" fmla="*/ 213 w 355"/>
                  <a:gd name="T51" fmla="*/ 94 h 355"/>
                  <a:gd name="T52" fmla="*/ 215 w 355"/>
                  <a:gd name="T53" fmla="*/ 126 h 355"/>
                  <a:gd name="T54" fmla="*/ 192 w 355"/>
                  <a:gd name="T55" fmla="*/ 155 h 355"/>
                  <a:gd name="T56" fmla="*/ 219 w 355"/>
                  <a:gd name="T57" fmla="*/ 138 h 355"/>
                  <a:gd name="T58" fmla="*/ 239 w 355"/>
                  <a:gd name="T59" fmla="*/ 150 h 355"/>
                  <a:gd name="T60" fmla="*/ 261 w 355"/>
                  <a:gd name="T61" fmla="*/ 160 h 355"/>
                  <a:gd name="T62" fmla="*/ 262 w 355"/>
                  <a:gd name="T63" fmla="*/ 159 h 355"/>
                  <a:gd name="T64" fmla="*/ 320 w 355"/>
                  <a:gd name="T65" fmla="*/ 175 h 355"/>
                  <a:gd name="T66" fmla="*/ 330 w 355"/>
                  <a:gd name="T67" fmla="*/ 17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5" h="355">
                    <a:moveTo>
                      <a:pt x="177" y="0"/>
                    </a:moveTo>
                    <a:cubicBezTo>
                      <a:pt x="79" y="0"/>
                      <a:pt x="0" y="80"/>
                      <a:pt x="0" y="178"/>
                    </a:cubicBezTo>
                    <a:cubicBezTo>
                      <a:pt x="0" y="275"/>
                      <a:pt x="79" y="355"/>
                      <a:pt x="177" y="355"/>
                    </a:cubicBezTo>
                    <a:cubicBezTo>
                      <a:pt x="275" y="355"/>
                      <a:pt x="355" y="275"/>
                      <a:pt x="355" y="178"/>
                    </a:cubicBezTo>
                    <a:cubicBezTo>
                      <a:pt x="355" y="80"/>
                      <a:pt x="275" y="0"/>
                      <a:pt x="177" y="0"/>
                    </a:cubicBezTo>
                    <a:close/>
                    <a:moveTo>
                      <a:pt x="177" y="331"/>
                    </a:moveTo>
                    <a:cubicBezTo>
                      <a:pt x="93" y="331"/>
                      <a:pt x="24" y="262"/>
                      <a:pt x="24" y="178"/>
                    </a:cubicBezTo>
                    <a:cubicBezTo>
                      <a:pt x="24" y="177"/>
                      <a:pt x="24" y="176"/>
                      <a:pt x="24" y="175"/>
                    </a:cubicBezTo>
                    <a:cubicBezTo>
                      <a:pt x="46" y="192"/>
                      <a:pt x="46" y="192"/>
                      <a:pt x="46" y="192"/>
                    </a:cubicBezTo>
                    <a:cubicBezTo>
                      <a:pt x="58" y="192"/>
                      <a:pt x="58" y="192"/>
                      <a:pt x="58" y="192"/>
                    </a:cubicBezTo>
                    <a:cubicBezTo>
                      <a:pt x="71" y="205"/>
                      <a:pt x="71" y="205"/>
                      <a:pt x="71" y="205"/>
                    </a:cubicBezTo>
                    <a:cubicBezTo>
                      <a:pt x="71" y="232"/>
                      <a:pt x="71" y="232"/>
                      <a:pt x="71" y="232"/>
                    </a:cubicBezTo>
                    <a:cubicBezTo>
                      <a:pt x="82" y="243"/>
                      <a:pt x="82" y="243"/>
                      <a:pt x="82" y="243"/>
                    </a:cubicBezTo>
                    <a:cubicBezTo>
                      <a:pt x="95" y="243"/>
                      <a:pt x="95" y="243"/>
                      <a:pt x="95" y="243"/>
                    </a:cubicBezTo>
                    <a:cubicBezTo>
                      <a:pt x="95" y="298"/>
                      <a:pt x="95" y="298"/>
                      <a:pt x="95" y="298"/>
                    </a:cubicBezTo>
                    <a:cubicBezTo>
                      <a:pt x="112" y="315"/>
                      <a:pt x="112" y="315"/>
                      <a:pt x="112" y="315"/>
                    </a:cubicBezTo>
                    <a:cubicBezTo>
                      <a:pt x="118" y="315"/>
                      <a:pt x="118" y="315"/>
                      <a:pt x="118" y="315"/>
                    </a:cubicBezTo>
                    <a:cubicBezTo>
                      <a:pt x="118" y="305"/>
                      <a:pt x="118" y="305"/>
                      <a:pt x="118" y="305"/>
                    </a:cubicBezTo>
                    <a:cubicBezTo>
                      <a:pt x="146" y="276"/>
                      <a:pt x="146" y="276"/>
                      <a:pt x="146" y="276"/>
                    </a:cubicBezTo>
                    <a:cubicBezTo>
                      <a:pt x="146" y="265"/>
                      <a:pt x="146" y="265"/>
                      <a:pt x="146" y="265"/>
                    </a:cubicBezTo>
                    <a:cubicBezTo>
                      <a:pt x="162" y="249"/>
                      <a:pt x="162" y="249"/>
                      <a:pt x="162" y="249"/>
                    </a:cubicBezTo>
                    <a:cubicBezTo>
                      <a:pt x="162" y="222"/>
                      <a:pt x="162" y="222"/>
                      <a:pt x="162" y="222"/>
                    </a:cubicBezTo>
                    <a:cubicBezTo>
                      <a:pt x="145" y="222"/>
                      <a:pt x="145" y="222"/>
                      <a:pt x="145" y="222"/>
                    </a:cubicBezTo>
                    <a:cubicBezTo>
                      <a:pt x="112" y="189"/>
                      <a:pt x="112" y="189"/>
                      <a:pt x="112" y="189"/>
                    </a:cubicBezTo>
                    <a:cubicBezTo>
                      <a:pt x="66" y="189"/>
                      <a:pt x="66" y="189"/>
                      <a:pt x="66" y="189"/>
                    </a:cubicBezTo>
                    <a:cubicBezTo>
                      <a:pt x="66" y="165"/>
                      <a:pt x="66" y="165"/>
                      <a:pt x="66" y="165"/>
                    </a:cubicBezTo>
                    <a:cubicBezTo>
                      <a:pt x="102" y="165"/>
                      <a:pt x="102" y="165"/>
                      <a:pt x="102" y="165"/>
                    </a:cubicBezTo>
                    <a:cubicBezTo>
                      <a:pt x="102" y="154"/>
                      <a:pt x="102" y="154"/>
                      <a:pt x="102" y="154"/>
                    </a:cubicBezTo>
                    <a:cubicBezTo>
                      <a:pt x="124" y="154"/>
                      <a:pt x="124" y="154"/>
                      <a:pt x="124" y="154"/>
                    </a:cubicBezTo>
                    <a:cubicBezTo>
                      <a:pt x="138" y="140"/>
                      <a:pt x="138" y="140"/>
                      <a:pt x="138" y="140"/>
                    </a:cubicBezTo>
                    <a:cubicBezTo>
                      <a:pt x="138" y="116"/>
                      <a:pt x="138" y="116"/>
                      <a:pt x="138" y="116"/>
                    </a:cubicBezTo>
                    <a:cubicBezTo>
                      <a:pt x="119" y="97"/>
                      <a:pt x="119" y="97"/>
                      <a:pt x="119" y="97"/>
                    </a:cubicBezTo>
                    <a:cubicBezTo>
                      <a:pt x="95" y="97"/>
                      <a:pt x="95" y="97"/>
                      <a:pt x="95" y="97"/>
                    </a:cubicBezTo>
                    <a:cubicBezTo>
                      <a:pt x="95" y="109"/>
                      <a:pt x="95" y="109"/>
                      <a:pt x="95" y="109"/>
                    </a:cubicBezTo>
                    <a:cubicBezTo>
                      <a:pt x="70" y="109"/>
                      <a:pt x="70" y="109"/>
                      <a:pt x="70" y="109"/>
                    </a:cubicBezTo>
                    <a:cubicBezTo>
                      <a:pt x="70" y="93"/>
                      <a:pt x="70" y="93"/>
                      <a:pt x="70" y="93"/>
                    </a:cubicBezTo>
                    <a:cubicBezTo>
                      <a:pt x="85" y="78"/>
                      <a:pt x="85" y="78"/>
                      <a:pt x="85" y="78"/>
                    </a:cubicBezTo>
                    <a:cubicBezTo>
                      <a:pt x="85" y="68"/>
                      <a:pt x="85" y="68"/>
                      <a:pt x="85" y="68"/>
                    </a:cubicBezTo>
                    <a:cubicBezTo>
                      <a:pt x="71" y="68"/>
                      <a:pt x="71" y="68"/>
                      <a:pt x="71" y="68"/>
                    </a:cubicBezTo>
                    <a:cubicBezTo>
                      <a:pt x="98" y="41"/>
                      <a:pt x="136" y="25"/>
                      <a:pt x="177" y="25"/>
                    </a:cubicBezTo>
                    <a:cubicBezTo>
                      <a:pt x="216" y="25"/>
                      <a:pt x="251" y="39"/>
                      <a:pt x="278" y="63"/>
                    </a:cubicBezTo>
                    <a:cubicBezTo>
                      <a:pt x="244" y="63"/>
                      <a:pt x="244" y="63"/>
                      <a:pt x="244" y="63"/>
                    </a:cubicBezTo>
                    <a:cubicBezTo>
                      <a:pt x="219" y="87"/>
                      <a:pt x="219" y="87"/>
                      <a:pt x="219" y="87"/>
                    </a:cubicBezTo>
                    <a:cubicBezTo>
                      <a:pt x="236" y="104"/>
                      <a:pt x="236" y="104"/>
                      <a:pt x="236" y="104"/>
                    </a:cubicBezTo>
                    <a:cubicBezTo>
                      <a:pt x="225" y="115"/>
                      <a:pt x="225" y="115"/>
                      <a:pt x="225" y="115"/>
                    </a:cubicBezTo>
                    <a:cubicBezTo>
                      <a:pt x="220" y="110"/>
                      <a:pt x="220" y="110"/>
                      <a:pt x="220" y="110"/>
                    </a:cubicBezTo>
                    <a:cubicBezTo>
                      <a:pt x="225" y="106"/>
                      <a:pt x="225" y="106"/>
                      <a:pt x="225" y="106"/>
                    </a:cubicBezTo>
                    <a:cubicBezTo>
                      <a:pt x="223" y="104"/>
                      <a:pt x="223" y="104"/>
                      <a:pt x="223" y="104"/>
                    </a:cubicBezTo>
                    <a:cubicBezTo>
                      <a:pt x="223" y="104"/>
                      <a:pt x="223" y="104"/>
                      <a:pt x="223" y="104"/>
                    </a:cubicBezTo>
                    <a:cubicBezTo>
                      <a:pt x="215" y="96"/>
                      <a:pt x="215" y="96"/>
                      <a:pt x="215" y="96"/>
                    </a:cubicBezTo>
                    <a:cubicBezTo>
                      <a:pt x="215" y="96"/>
                      <a:pt x="215" y="96"/>
                      <a:pt x="215" y="96"/>
                    </a:cubicBezTo>
                    <a:cubicBezTo>
                      <a:pt x="213" y="94"/>
                      <a:pt x="213" y="94"/>
                      <a:pt x="213" y="94"/>
                    </a:cubicBezTo>
                    <a:cubicBezTo>
                      <a:pt x="198" y="109"/>
                      <a:pt x="198" y="109"/>
                      <a:pt x="198" y="109"/>
                    </a:cubicBezTo>
                    <a:cubicBezTo>
                      <a:pt x="215" y="126"/>
                      <a:pt x="215" y="126"/>
                      <a:pt x="215" y="126"/>
                    </a:cubicBezTo>
                    <a:cubicBezTo>
                      <a:pt x="192" y="126"/>
                      <a:pt x="192" y="126"/>
                      <a:pt x="192" y="126"/>
                    </a:cubicBezTo>
                    <a:cubicBezTo>
                      <a:pt x="192" y="155"/>
                      <a:pt x="192" y="155"/>
                      <a:pt x="192" y="155"/>
                    </a:cubicBezTo>
                    <a:cubicBezTo>
                      <a:pt x="219" y="155"/>
                      <a:pt x="219" y="155"/>
                      <a:pt x="219" y="155"/>
                    </a:cubicBezTo>
                    <a:cubicBezTo>
                      <a:pt x="219" y="138"/>
                      <a:pt x="219" y="138"/>
                      <a:pt x="219" y="138"/>
                    </a:cubicBezTo>
                    <a:cubicBezTo>
                      <a:pt x="223" y="134"/>
                      <a:pt x="223" y="134"/>
                      <a:pt x="223" y="134"/>
                    </a:cubicBezTo>
                    <a:cubicBezTo>
                      <a:pt x="239" y="150"/>
                      <a:pt x="239" y="150"/>
                      <a:pt x="239" y="150"/>
                    </a:cubicBezTo>
                    <a:cubicBezTo>
                      <a:pt x="239" y="160"/>
                      <a:pt x="239" y="160"/>
                      <a:pt x="239" y="160"/>
                    </a:cubicBezTo>
                    <a:cubicBezTo>
                      <a:pt x="261" y="160"/>
                      <a:pt x="261" y="160"/>
                      <a:pt x="261" y="160"/>
                    </a:cubicBezTo>
                    <a:cubicBezTo>
                      <a:pt x="262" y="159"/>
                      <a:pt x="262" y="159"/>
                      <a:pt x="262" y="159"/>
                    </a:cubicBezTo>
                    <a:cubicBezTo>
                      <a:pt x="262" y="159"/>
                      <a:pt x="262" y="159"/>
                      <a:pt x="262" y="159"/>
                    </a:cubicBezTo>
                    <a:cubicBezTo>
                      <a:pt x="298" y="196"/>
                      <a:pt x="298" y="196"/>
                      <a:pt x="298" y="196"/>
                    </a:cubicBezTo>
                    <a:cubicBezTo>
                      <a:pt x="320" y="175"/>
                      <a:pt x="320" y="175"/>
                      <a:pt x="320" y="175"/>
                    </a:cubicBezTo>
                    <a:cubicBezTo>
                      <a:pt x="330" y="175"/>
                      <a:pt x="330" y="175"/>
                      <a:pt x="330" y="175"/>
                    </a:cubicBezTo>
                    <a:cubicBezTo>
                      <a:pt x="330" y="176"/>
                      <a:pt x="330" y="177"/>
                      <a:pt x="330" y="178"/>
                    </a:cubicBezTo>
                    <a:cubicBezTo>
                      <a:pt x="330" y="262"/>
                      <a:pt x="262" y="331"/>
                      <a:pt x="177" y="331"/>
                    </a:cubicBezTo>
                    <a:close/>
                  </a:path>
                </a:pathLst>
              </a:custGeom>
              <a:solidFill>
                <a:srgbClr val="CFAF85"/>
              </a:solidFill>
              <a:ln w="9525">
                <a:solidFill>
                  <a:srgbClr val="CFAF85"/>
                </a:solidFill>
                <a:round/>
                <a:headEnd/>
                <a:tailEnd/>
              </a:ln>
              <a:extLst/>
            </p:spPr>
            <p:txBody>
              <a:bodyPr vert="horz" wrap="square" lIns="68576" tIns="34288" rIns="68576" bIns="34288" numCol="1" anchor="t" anchorCtr="0" compatLnSpc="1">
                <a:prstTxWarp prst="textNoShape">
                  <a:avLst/>
                </a:prstTxWarp>
              </a:bodyPr>
              <a:lstStyle/>
              <a:p>
                <a:pP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Freeform 24"/>
              <p:cNvSpPr/>
              <p:nvPr/>
            </p:nvSpPr>
            <p:spPr bwMode="auto">
              <a:xfrm>
                <a:off x="5056188" y="512763"/>
                <a:ext cx="234950" cy="257175"/>
              </a:xfrm>
              <a:custGeom>
                <a:avLst/>
                <a:gdLst>
                  <a:gd name="T0" fmla="*/ 148 w 148"/>
                  <a:gd name="T1" fmla="*/ 0 h 162"/>
                  <a:gd name="T2" fmla="*/ 0 w 148"/>
                  <a:gd name="T3" fmla="*/ 0 h 162"/>
                  <a:gd name="T4" fmla="*/ 0 w 148"/>
                  <a:gd name="T5" fmla="*/ 100 h 162"/>
                  <a:gd name="T6" fmla="*/ 62 w 148"/>
                  <a:gd name="T7" fmla="*/ 162 h 162"/>
                  <a:gd name="T8" fmla="*/ 88 w 148"/>
                  <a:gd name="T9" fmla="*/ 162 h 162"/>
                  <a:gd name="T10" fmla="*/ 88 w 148"/>
                  <a:gd name="T11" fmla="*/ 119 h 162"/>
                  <a:gd name="T12" fmla="*/ 148 w 148"/>
                  <a:gd name="T13" fmla="*/ 59 h 162"/>
                  <a:gd name="T14" fmla="*/ 148 w 148"/>
                  <a:gd name="T15" fmla="*/ 0 h 1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62">
                    <a:moveTo>
                      <a:pt x="148" y="0"/>
                    </a:moveTo>
                    <a:lnTo>
                      <a:pt x="0" y="0"/>
                    </a:lnTo>
                    <a:lnTo>
                      <a:pt x="0" y="100"/>
                    </a:lnTo>
                    <a:lnTo>
                      <a:pt x="62" y="162"/>
                    </a:lnTo>
                    <a:lnTo>
                      <a:pt x="88" y="162"/>
                    </a:lnTo>
                    <a:lnTo>
                      <a:pt x="88" y="119"/>
                    </a:lnTo>
                    <a:lnTo>
                      <a:pt x="148" y="59"/>
                    </a:lnTo>
                    <a:lnTo>
                      <a:pt x="148" y="0"/>
                    </a:lnTo>
                    <a:close/>
                  </a:path>
                </a:pathLst>
              </a:custGeom>
              <a:solidFill>
                <a:srgbClr val="CFAF85"/>
              </a:solidFill>
              <a:ln w="9525">
                <a:solidFill>
                  <a:srgbClr val="CFAF85"/>
                </a:solidFill>
                <a:round/>
                <a:headEnd/>
                <a:tailEnd/>
              </a:ln>
              <a:extLst/>
            </p:spPr>
            <p:txBody>
              <a:bodyPr vert="horz" wrap="square" lIns="68576" tIns="34288" rIns="68576" bIns="34288" numCol="1" anchor="t" anchorCtr="0" compatLnSpc="1">
                <a:prstTxWarp prst="textNoShape">
                  <a:avLst/>
                </a:prstTxWarp>
              </a:bodyPr>
              <a:lstStyle/>
              <a:p>
                <a:pP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Freeform 25"/>
              <p:cNvSpPr/>
              <p:nvPr/>
            </p:nvSpPr>
            <p:spPr bwMode="auto">
              <a:xfrm>
                <a:off x="5272088" y="985838"/>
                <a:ext cx="457200" cy="476250"/>
              </a:xfrm>
              <a:custGeom>
                <a:avLst/>
                <a:gdLst>
                  <a:gd name="T0" fmla="*/ 245 w 288"/>
                  <a:gd name="T1" fmla="*/ 97 h 300"/>
                  <a:gd name="T2" fmla="*/ 145 w 288"/>
                  <a:gd name="T3" fmla="*/ 0 h 300"/>
                  <a:gd name="T4" fmla="*/ 145 w 288"/>
                  <a:gd name="T5" fmla="*/ 0 h 300"/>
                  <a:gd name="T6" fmla="*/ 33 w 288"/>
                  <a:gd name="T7" fmla="*/ 0 h 300"/>
                  <a:gd name="T8" fmla="*/ 0 w 288"/>
                  <a:gd name="T9" fmla="*/ 33 h 300"/>
                  <a:gd name="T10" fmla="*/ 0 w 288"/>
                  <a:gd name="T11" fmla="*/ 104 h 300"/>
                  <a:gd name="T12" fmla="*/ 48 w 288"/>
                  <a:gd name="T13" fmla="*/ 152 h 300"/>
                  <a:gd name="T14" fmla="*/ 133 w 288"/>
                  <a:gd name="T15" fmla="*/ 152 h 300"/>
                  <a:gd name="T16" fmla="*/ 133 w 288"/>
                  <a:gd name="T17" fmla="*/ 235 h 300"/>
                  <a:gd name="T18" fmla="*/ 200 w 288"/>
                  <a:gd name="T19" fmla="*/ 300 h 300"/>
                  <a:gd name="T20" fmla="*/ 214 w 288"/>
                  <a:gd name="T21" fmla="*/ 300 h 300"/>
                  <a:gd name="T22" fmla="*/ 214 w 288"/>
                  <a:gd name="T23" fmla="*/ 219 h 300"/>
                  <a:gd name="T24" fmla="*/ 248 w 288"/>
                  <a:gd name="T25" fmla="*/ 188 h 300"/>
                  <a:gd name="T26" fmla="*/ 248 w 288"/>
                  <a:gd name="T27" fmla="*/ 131 h 300"/>
                  <a:gd name="T28" fmla="*/ 264 w 288"/>
                  <a:gd name="T29" fmla="*/ 131 h 300"/>
                  <a:gd name="T30" fmla="*/ 288 w 288"/>
                  <a:gd name="T31" fmla="*/ 107 h 300"/>
                  <a:gd name="T32" fmla="*/ 279 w 288"/>
                  <a:gd name="T33" fmla="*/ 97 h 300"/>
                  <a:gd name="T34" fmla="*/ 245 w 288"/>
                  <a:gd name="T35" fmla="*/ 9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8" h="300">
                    <a:moveTo>
                      <a:pt x="245" y="97"/>
                    </a:moveTo>
                    <a:lnTo>
                      <a:pt x="145" y="0"/>
                    </a:lnTo>
                    <a:lnTo>
                      <a:pt x="145" y="0"/>
                    </a:lnTo>
                    <a:lnTo>
                      <a:pt x="33" y="0"/>
                    </a:lnTo>
                    <a:lnTo>
                      <a:pt x="0" y="33"/>
                    </a:lnTo>
                    <a:lnTo>
                      <a:pt x="0" y="104"/>
                    </a:lnTo>
                    <a:lnTo>
                      <a:pt x="48" y="152"/>
                    </a:lnTo>
                    <a:lnTo>
                      <a:pt x="133" y="152"/>
                    </a:lnTo>
                    <a:lnTo>
                      <a:pt x="133" y="235"/>
                    </a:lnTo>
                    <a:lnTo>
                      <a:pt x="200" y="300"/>
                    </a:lnTo>
                    <a:lnTo>
                      <a:pt x="214" y="300"/>
                    </a:lnTo>
                    <a:lnTo>
                      <a:pt x="214" y="219"/>
                    </a:lnTo>
                    <a:lnTo>
                      <a:pt x="248" y="188"/>
                    </a:lnTo>
                    <a:lnTo>
                      <a:pt x="248" y="131"/>
                    </a:lnTo>
                    <a:lnTo>
                      <a:pt x="264" y="131"/>
                    </a:lnTo>
                    <a:lnTo>
                      <a:pt x="288" y="107"/>
                    </a:lnTo>
                    <a:lnTo>
                      <a:pt x="279" y="97"/>
                    </a:lnTo>
                    <a:lnTo>
                      <a:pt x="245" y="97"/>
                    </a:lnTo>
                    <a:close/>
                  </a:path>
                </a:pathLst>
              </a:custGeom>
              <a:solidFill>
                <a:srgbClr val="CFAF85"/>
              </a:solidFill>
              <a:ln w="9525">
                <a:solidFill>
                  <a:srgbClr val="CFAF85"/>
                </a:solidFill>
                <a:round/>
                <a:headEnd/>
                <a:tailEnd/>
              </a:ln>
              <a:extLst/>
            </p:spPr>
            <p:txBody>
              <a:bodyPr vert="horz" wrap="square" lIns="68576" tIns="34288" rIns="68576" bIns="34288" numCol="1" anchor="t" anchorCtr="0" compatLnSpc="1">
                <a:prstTxWarp prst="textNoShape">
                  <a:avLst/>
                </a:prstTxWarp>
              </a:bodyPr>
              <a:lstStyle/>
              <a:p>
                <a:pP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Freeform 26"/>
              <p:cNvSpPr/>
              <p:nvPr/>
            </p:nvSpPr>
            <p:spPr bwMode="auto">
              <a:xfrm>
                <a:off x="5646738" y="1341438"/>
                <a:ext cx="44450" cy="101600"/>
              </a:xfrm>
              <a:custGeom>
                <a:avLst/>
                <a:gdLst>
                  <a:gd name="T0" fmla="*/ 0 w 28"/>
                  <a:gd name="T1" fmla="*/ 64 h 64"/>
                  <a:gd name="T2" fmla="*/ 28 w 28"/>
                  <a:gd name="T3" fmla="*/ 40 h 64"/>
                  <a:gd name="T4" fmla="*/ 28 w 28"/>
                  <a:gd name="T5" fmla="*/ 0 h 64"/>
                  <a:gd name="T6" fmla="*/ 0 w 28"/>
                  <a:gd name="T7" fmla="*/ 0 h 64"/>
                  <a:gd name="T8" fmla="*/ 0 w 28"/>
                  <a:gd name="T9" fmla="*/ 64 h 64"/>
                </a:gdLst>
                <a:ahLst/>
                <a:cxnLst>
                  <a:cxn ang="0">
                    <a:pos x="T0" y="T1"/>
                  </a:cxn>
                  <a:cxn ang="0">
                    <a:pos x="T2" y="T3"/>
                  </a:cxn>
                  <a:cxn ang="0">
                    <a:pos x="T4" y="T5"/>
                  </a:cxn>
                  <a:cxn ang="0">
                    <a:pos x="T6" y="T7"/>
                  </a:cxn>
                  <a:cxn ang="0">
                    <a:pos x="T8" y="T9"/>
                  </a:cxn>
                </a:cxnLst>
                <a:rect l="0" t="0" r="r" b="b"/>
                <a:pathLst>
                  <a:path w="28" h="64">
                    <a:moveTo>
                      <a:pt x="0" y="64"/>
                    </a:moveTo>
                    <a:lnTo>
                      <a:pt x="28" y="40"/>
                    </a:lnTo>
                    <a:lnTo>
                      <a:pt x="28" y="0"/>
                    </a:lnTo>
                    <a:lnTo>
                      <a:pt x="0" y="0"/>
                    </a:lnTo>
                    <a:lnTo>
                      <a:pt x="0" y="64"/>
                    </a:lnTo>
                    <a:close/>
                  </a:path>
                </a:pathLst>
              </a:custGeom>
              <a:solidFill>
                <a:schemeClr val="accent1"/>
              </a:solidFill>
              <a:ln w="9525">
                <a:solidFill>
                  <a:srgbClr val="CFAF85"/>
                </a:solidFill>
                <a:round/>
                <a:headEnd/>
                <a:tailEnd/>
              </a:ln>
              <a:extLst/>
            </p:spPr>
            <p:txBody>
              <a:bodyPr vert="horz" wrap="square" lIns="68576" tIns="34288" rIns="68576" bIns="34288" numCol="1" anchor="t" anchorCtr="0" compatLnSpc="1">
                <a:prstTxWarp prst="textNoShape">
                  <a:avLst/>
                </a:prstTxWarp>
              </a:bodyPr>
              <a:lstStyle/>
              <a:p>
                <a:pP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34" name="矩形 33"/>
          <p:cNvSpPr/>
          <p:nvPr/>
        </p:nvSpPr>
        <p:spPr>
          <a:xfrm>
            <a:off x="188686" y="1"/>
            <a:ext cx="87085" cy="369332"/>
          </a:xfrm>
          <a:prstGeom prst="rect">
            <a:avLst/>
          </a:prstGeom>
          <a:solidFill>
            <a:srgbClr val="7F74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淘宝店chenying0907 17"/>
          <p:cNvSpPr txBox="1"/>
          <p:nvPr/>
        </p:nvSpPr>
        <p:spPr>
          <a:xfrm>
            <a:off x="275772" y="0"/>
            <a:ext cx="2017486" cy="369332"/>
          </a:xfrm>
          <a:prstGeom prst="rect">
            <a:avLst/>
          </a:prstGeom>
          <a:noFill/>
        </p:spPr>
        <p:txBody>
          <a:bodyPr wrap="square" rtlCol="0">
            <a:spAutoFit/>
          </a:bodyPr>
          <a:lstStyle/>
          <a:p>
            <a:pPr algn="dist">
              <a:buNone/>
            </a:pPr>
            <a:r>
              <a:rPr lang="zh-CN" altLang="en-US" b="1"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b="1"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985710834"/>
      </p:ext>
    </p:extLst>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2882901" y="3240155"/>
            <a:ext cx="377687" cy="377687"/>
          </a:xfrm>
          <a:prstGeom prst="ellipse">
            <a:avLst/>
          </a:prstGeom>
          <a:solidFill>
            <a:srgbClr val="7F74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4871969" y="3240156"/>
            <a:ext cx="377687" cy="377687"/>
          </a:xfrm>
          <a:prstGeom prst="ellipse">
            <a:avLst/>
          </a:prstGeom>
          <a:solidFill>
            <a:srgbClr val="534C49"/>
          </a:solidFill>
          <a:ln>
            <a:solidFill>
              <a:srgbClr val="534C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6861037" y="3240156"/>
            <a:ext cx="377687" cy="377687"/>
          </a:xfrm>
          <a:prstGeom prst="ellipse">
            <a:avLst/>
          </a:prstGeom>
          <a:solidFill>
            <a:srgbClr val="7F74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8850105" y="3240156"/>
            <a:ext cx="377687" cy="377687"/>
          </a:xfrm>
          <a:prstGeom prst="ellipse">
            <a:avLst/>
          </a:prstGeom>
          <a:solidFill>
            <a:srgbClr val="534C49"/>
          </a:solidFill>
          <a:ln>
            <a:solidFill>
              <a:srgbClr val="534C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a:stCxn id="2" idx="6"/>
            <a:endCxn id="3" idx="2"/>
          </p:cNvCxnSpPr>
          <p:nvPr/>
        </p:nvCxnSpPr>
        <p:spPr>
          <a:xfrm>
            <a:off x="3260588" y="3428999"/>
            <a:ext cx="1611381" cy="1"/>
          </a:xfrm>
          <a:prstGeom prst="line">
            <a:avLst/>
          </a:prstGeom>
          <a:ln w="19050">
            <a:solidFill>
              <a:srgbClr val="534C49"/>
            </a:solidFill>
            <a:prstDash val="sysDash"/>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3" idx="6"/>
            <a:endCxn id="4" idx="2"/>
          </p:cNvCxnSpPr>
          <p:nvPr/>
        </p:nvCxnSpPr>
        <p:spPr>
          <a:xfrm>
            <a:off x="5249656" y="3429000"/>
            <a:ext cx="1611381" cy="0"/>
          </a:xfrm>
          <a:prstGeom prst="line">
            <a:avLst/>
          </a:prstGeom>
          <a:ln w="19050">
            <a:solidFill>
              <a:srgbClr val="534C49"/>
            </a:solidFill>
            <a:prstDash val="sysDash"/>
          </a:ln>
        </p:spPr>
        <p:style>
          <a:lnRef idx="1">
            <a:schemeClr val="accent1"/>
          </a:lnRef>
          <a:fillRef idx="0">
            <a:schemeClr val="accent1"/>
          </a:fillRef>
          <a:effectRef idx="0">
            <a:schemeClr val="accent1"/>
          </a:effectRef>
          <a:fontRef idx="minor">
            <a:schemeClr val="tx1"/>
          </a:fontRef>
        </p:style>
      </p:cxnSp>
      <p:cxnSp>
        <p:nvCxnSpPr>
          <p:cNvPr id="8" name="直接连接符 7"/>
          <p:cNvCxnSpPr>
            <a:stCxn id="4" idx="6"/>
            <a:endCxn id="5" idx="2"/>
          </p:cNvCxnSpPr>
          <p:nvPr/>
        </p:nvCxnSpPr>
        <p:spPr>
          <a:xfrm>
            <a:off x="7238724" y="3429000"/>
            <a:ext cx="1611381" cy="0"/>
          </a:xfrm>
          <a:prstGeom prst="line">
            <a:avLst/>
          </a:prstGeom>
          <a:ln w="19050">
            <a:solidFill>
              <a:srgbClr val="534C49"/>
            </a:solidFill>
            <a:prstDash val="sysDash"/>
          </a:ln>
        </p:spPr>
        <p:style>
          <a:lnRef idx="1">
            <a:schemeClr val="accent1"/>
          </a:lnRef>
          <a:fillRef idx="0">
            <a:schemeClr val="accent1"/>
          </a:fillRef>
          <a:effectRef idx="0">
            <a:schemeClr val="accent1"/>
          </a:effectRef>
          <a:fontRef idx="minor">
            <a:schemeClr val="tx1"/>
          </a:fontRef>
        </p:style>
      </p:cxnSp>
      <p:cxnSp>
        <p:nvCxnSpPr>
          <p:cNvPr id="9" name="直接连接符 8"/>
          <p:cNvCxnSpPr>
            <a:stCxn id="11" idx="6"/>
            <a:endCxn id="2" idx="2"/>
          </p:cNvCxnSpPr>
          <p:nvPr/>
        </p:nvCxnSpPr>
        <p:spPr>
          <a:xfrm>
            <a:off x="1271125" y="3428998"/>
            <a:ext cx="1611776" cy="1"/>
          </a:xfrm>
          <a:prstGeom prst="line">
            <a:avLst/>
          </a:prstGeom>
          <a:ln w="19050">
            <a:solidFill>
              <a:srgbClr val="534C49"/>
            </a:solidFill>
            <a:prstDash val="sysDash"/>
          </a:ln>
        </p:spPr>
        <p:style>
          <a:lnRef idx="1">
            <a:schemeClr val="accent1"/>
          </a:lnRef>
          <a:fillRef idx="0">
            <a:schemeClr val="accent1"/>
          </a:fillRef>
          <a:effectRef idx="0">
            <a:schemeClr val="accent1"/>
          </a:effectRef>
          <a:fontRef idx="minor">
            <a:schemeClr val="tx1"/>
          </a:fontRef>
        </p:style>
      </p:cxnSp>
      <p:cxnSp>
        <p:nvCxnSpPr>
          <p:cNvPr id="10" name="直接连接符 9"/>
          <p:cNvCxnSpPr>
            <a:stCxn id="5" idx="6"/>
            <a:endCxn id="12" idx="2"/>
          </p:cNvCxnSpPr>
          <p:nvPr/>
        </p:nvCxnSpPr>
        <p:spPr>
          <a:xfrm>
            <a:off x="9227792" y="3429000"/>
            <a:ext cx="1693083" cy="0"/>
          </a:xfrm>
          <a:prstGeom prst="line">
            <a:avLst/>
          </a:prstGeom>
          <a:ln w="19050">
            <a:solidFill>
              <a:srgbClr val="534C49"/>
            </a:solidFill>
            <a:prstDash val="sysDash"/>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127125" y="3356998"/>
            <a:ext cx="144000" cy="144000"/>
          </a:xfrm>
          <a:prstGeom prst="ellipse">
            <a:avLst/>
          </a:prstGeom>
          <a:solidFill>
            <a:srgbClr val="534C49"/>
          </a:solidFill>
          <a:ln>
            <a:solidFill>
              <a:srgbClr val="534C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10920875" y="3357000"/>
            <a:ext cx="144000" cy="144000"/>
          </a:xfrm>
          <a:prstGeom prst="ellipse">
            <a:avLst/>
          </a:prstGeom>
          <a:solidFill>
            <a:srgbClr val="534C49"/>
          </a:solidFill>
          <a:ln>
            <a:solidFill>
              <a:srgbClr val="534C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2892230" y="1849348"/>
            <a:ext cx="1979739" cy="1123670"/>
            <a:chOff x="3071742" y="1392148"/>
            <a:chExt cx="1979739" cy="1123670"/>
          </a:xfrm>
          <a:solidFill>
            <a:srgbClr val="CFAF85"/>
          </a:solidFill>
        </p:grpSpPr>
        <p:sp>
          <p:nvSpPr>
            <p:cNvPr id="14" name="圆角矩形 13"/>
            <p:cNvSpPr/>
            <p:nvPr/>
          </p:nvSpPr>
          <p:spPr>
            <a:xfrm>
              <a:off x="3071742" y="1392148"/>
              <a:ext cx="1979739" cy="914400"/>
            </a:xfrm>
            <a:prstGeom prst="roundRect">
              <a:avLst>
                <a:gd name="adj" fmla="val 877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flipV="1">
              <a:off x="3099732" y="2277287"/>
              <a:ext cx="276696" cy="238531"/>
            </a:xfrm>
            <a:prstGeom prst="triangle">
              <a:avLst/>
            </a:prstGeom>
            <a:grpFill/>
            <a:ln>
              <a:solidFill>
                <a:srgbClr val="D1AA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6870366" y="1837917"/>
            <a:ext cx="1979739" cy="1123670"/>
            <a:chOff x="3071742" y="1392148"/>
            <a:chExt cx="1979739" cy="1123670"/>
          </a:xfrm>
          <a:solidFill>
            <a:srgbClr val="CFAF85"/>
          </a:solidFill>
        </p:grpSpPr>
        <p:sp>
          <p:nvSpPr>
            <p:cNvPr id="17" name="圆角矩形 16"/>
            <p:cNvSpPr/>
            <p:nvPr/>
          </p:nvSpPr>
          <p:spPr>
            <a:xfrm>
              <a:off x="3071742" y="1392148"/>
              <a:ext cx="1979739" cy="914400"/>
            </a:xfrm>
            <a:prstGeom prst="roundRect">
              <a:avLst>
                <a:gd name="adj" fmla="val 877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17"/>
            <p:cNvSpPr/>
            <p:nvPr/>
          </p:nvSpPr>
          <p:spPr>
            <a:xfrm flipV="1">
              <a:off x="3099732" y="2277287"/>
              <a:ext cx="276696" cy="238531"/>
            </a:xfrm>
            <a:prstGeom prst="triangle">
              <a:avLst/>
            </a:prstGeom>
            <a:grpFill/>
            <a:ln>
              <a:solidFill>
                <a:srgbClr val="D1AA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 name="组合 18"/>
          <p:cNvGrpSpPr/>
          <p:nvPr/>
        </p:nvGrpSpPr>
        <p:grpSpPr>
          <a:xfrm flipV="1">
            <a:off x="4890627" y="3860537"/>
            <a:ext cx="1979739" cy="1123670"/>
            <a:chOff x="3071742" y="1392148"/>
            <a:chExt cx="1979739" cy="1123670"/>
          </a:xfrm>
          <a:solidFill>
            <a:srgbClr val="CFAF85"/>
          </a:solidFill>
        </p:grpSpPr>
        <p:sp>
          <p:nvSpPr>
            <p:cNvPr id="20" name="圆角矩形 19"/>
            <p:cNvSpPr/>
            <p:nvPr/>
          </p:nvSpPr>
          <p:spPr>
            <a:xfrm>
              <a:off x="3071742" y="1392148"/>
              <a:ext cx="1979739" cy="914400"/>
            </a:xfrm>
            <a:prstGeom prst="roundRect">
              <a:avLst>
                <a:gd name="adj" fmla="val 877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flipV="1">
              <a:off x="3099732" y="2277287"/>
              <a:ext cx="276696" cy="238531"/>
            </a:xfrm>
            <a:prstGeom prst="triangle">
              <a:avLst/>
            </a:prstGeom>
            <a:grpFill/>
            <a:ln>
              <a:solidFill>
                <a:srgbClr val="D1AA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flipV="1">
            <a:off x="8868763" y="3849106"/>
            <a:ext cx="1979739" cy="1123670"/>
            <a:chOff x="3071742" y="1392148"/>
            <a:chExt cx="1979739" cy="1123670"/>
          </a:xfrm>
          <a:solidFill>
            <a:srgbClr val="CFAF85"/>
          </a:solidFill>
        </p:grpSpPr>
        <p:sp>
          <p:nvSpPr>
            <p:cNvPr id="23" name="圆角矩形 22"/>
            <p:cNvSpPr/>
            <p:nvPr/>
          </p:nvSpPr>
          <p:spPr>
            <a:xfrm>
              <a:off x="3071742" y="1392148"/>
              <a:ext cx="1979739" cy="914400"/>
            </a:xfrm>
            <a:prstGeom prst="roundRect">
              <a:avLst>
                <a:gd name="adj" fmla="val 877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等腰三角形 23"/>
            <p:cNvSpPr/>
            <p:nvPr/>
          </p:nvSpPr>
          <p:spPr>
            <a:xfrm flipV="1">
              <a:off x="3099732" y="2277287"/>
              <a:ext cx="276696" cy="238531"/>
            </a:xfrm>
            <a:prstGeom prst="triangle">
              <a:avLst/>
            </a:prstGeom>
            <a:grpFill/>
            <a:ln>
              <a:solidFill>
                <a:srgbClr val="D1AA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文本框 24"/>
          <p:cNvSpPr txBox="1"/>
          <p:nvPr/>
        </p:nvSpPr>
        <p:spPr>
          <a:xfrm>
            <a:off x="2930562" y="1884570"/>
            <a:ext cx="723275" cy="369332"/>
          </a:xfrm>
          <a:prstGeom prst="rect">
            <a:avLst/>
          </a:prstGeom>
          <a:noFill/>
        </p:spPr>
        <p:txBody>
          <a:bodyPr wrap="none" rtlCol="0">
            <a:spAutoFit/>
          </a:bodyPr>
          <a:lstStyle/>
          <a:p>
            <a:pPr algn="ctr"/>
            <a:r>
              <a:rPr lang="en-US" altLang="zh-CN" dirty="0" smtClean="0">
                <a:solidFill>
                  <a:schemeClr val="bg1"/>
                </a:solidFill>
                <a:latin typeface="微软雅黑" panose="020B0503020204020204" pitchFamily="34" charset="-122"/>
                <a:ea typeface="微软雅黑" panose="020B0503020204020204" pitchFamily="34" charset="-122"/>
                <a:cs typeface="Microsoft JhengHei Light" panose="020B0304030504040204" pitchFamily="34" charset="-122"/>
              </a:rPr>
              <a:t>2012</a:t>
            </a:r>
            <a:endParaRPr lang="zh-CN" altLang="en-US" dirty="0">
              <a:solidFill>
                <a:schemeClr val="bg1"/>
              </a:solidFill>
              <a:latin typeface="微软雅黑" panose="020B0503020204020204" pitchFamily="34" charset="-122"/>
              <a:ea typeface="微软雅黑" panose="020B0503020204020204" pitchFamily="34" charset="-122"/>
              <a:cs typeface="Microsoft JhengHei Light" panose="020B0304030504040204" pitchFamily="34" charset="-122"/>
            </a:endParaRPr>
          </a:p>
        </p:txBody>
      </p:sp>
      <p:sp>
        <p:nvSpPr>
          <p:cNvPr id="26" name="文本框 25"/>
          <p:cNvSpPr txBox="1"/>
          <p:nvPr/>
        </p:nvSpPr>
        <p:spPr>
          <a:xfrm>
            <a:off x="6888150" y="1885099"/>
            <a:ext cx="723275" cy="369332"/>
          </a:xfrm>
          <a:prstGeom prst="rect">
            <a:avLst/>
          </a:prstGeom>
          <a:noFill/>
        </p:spPr>
        <p:txBody>
          <a:bodyPr wrap="none" rtlCol="0">
            <a:spAutoFit/>
          </a:bodyPr>
          <a:lstStyle/>
          <a:p>
            <a:pPr algn="ctr"/>
            <a:r>
              <a:rPr lang="en-US" altLang="zh-CN" dirty="0" smtClean="0">
                <a:solidFill>
                  <a:schemeClr val="bg1"/>
                </a:solidFill>
                <a:latin typeface="微软雅黑" panose="020B0503020204020204" pitchFamily="34" charset="-122"/>
                <a:ea typeface="微软雅黑" panose="020B0503020204020204" pitchFamily="34" charset="-122"/>
                <a:cs typeface="Microsoft JhengHei Light" panose="020B0304030504040204" pitchFamily="34" charset="-122"/>
              </a:rPr>
              <a:t>2014</a:t>
            </a:r>
            <a:endParaRPr lang="zh-CN" altLang="en-US" dirty="0">
              <a:solidFill>
                <a:schemeClr val="bg1"/>
              </a:solidFill>
              <a:latin typeface="微软雅黑" panose="020B0503020204020204" pitchFamily="34" charset="-122"/>
              <a:ea typeface="微软雅黑" panose="020B0503020204020204" pitchFamily="34" charset="-122"/>
              <a:cs typeface="Microsoft JhengHei Light" panose="020B0304030504040204" pitchFamily="34" charset="-122"/>
            </a:endParaRPr>
          </a:p>
        </p:txBody>
      </p:sp>
      <p:sp>
        <p:nvSpPr>
          <p:cNvPr id="27" name="文本框 26"/>
          <p:cNvSpPr txBox="1"/>
          <p:nvPr/>
        </p:nvSpPr>
        <p:spPr>
          <a:xfrm>
            <a:off x="4920818" y="4122268"/>
            <a:ext cx="723275" cy="369332"/>
          </a:xfrm>
          <a:prstGeom prst="rect">
            <a:avLst/>
          </a:prstGeom>
          <a:noFill/>
        </p:spPr>
        <p:txBody>
          <a:bodyPr wrap="none" rtlCol="0">
            <a:spAutoFit/>
          </a:bodyPr>
          <a:lstStyle/>
          <a:p>
            <a:pPr algn="ctr"/>
            <a:r>
              <a:rPr lang="en-US" altLang="zh-CN" dirty="0" smtClean="0">
                <a:solidFill>
                  <a:schemeClr val="bg1"/>
                </a:solidFill>
                <a:latin typeface="微软雅黑" panose="020B0503020204020204" pitchFamily="34" charset="-122"/>
                <a:ea typeface="微软雅黑" panose="020B0503020204020204" pitchFamily="34" charset="-122"/>
                <a:cs typeface="Microsoft JhengHei Light" panose="020B0304030504040204" pitchFamily="34" charset="-122"/>
              </a:rPr>
              <a:t>2013</a:t>
            </a:r>
            <a:endParaRPr lang="zh-CN" altLang="en-US" dirty="0">
              <a:solidFill>
                <a:schemeClr val="bg1"/>
              </a:solidFill>
              <a:latin typeface="微软雅黑" panose="020B0503020204020204" pitchFamily="34" charset="-122"/>
              <a:ea typeface="微软雅黑" panose="020B0503020204020204" pitchFamily="34" charset="-122"/>
              <a:cs typeface="Microsoft JhengHei Light" panose="020B0304030504040204" pitchFamily="34" charset="-122"/>
            </a:endParaRPr>
          </a:p>
        </p:txBody>
      </p:sp>
      <p:sp>
        <p:nvSpPr>
          <p:cNvPr id="28" name="文本框 27"/>
          <p:cNvSpPr txBox="1"/>
          <p:nvPr/>
        </p:nvSpPr>
        <p:spPr>
          <a:xfrm>
            <a:off x="8912807" y="4120040"/>
            <a:ext cx="723275" cy="369332"/>
          </a:xfrm>
          <a:prstGeom prst="rect">
            <a:avLst/>
          </a:prstGeom>
          <a:noFill/>
        </p:spPr>
        <p:txBody>
          <a:bodyPr wrap="none" rtlCol="0">
            <a:spAutoFit/>
          </a:bodyPr>
          <a:lstStyle/>
          <a:p>
            <a:pPr algn="ctr"/>
            <a:r>
              <a:rPr lang="en-US" altLang="zh-CN" dirty="0" smtClean="0">
                <a:solidFill>
                  <a:schemeClr val="bg1"/>
                </a:solidFill>
                <a:latin typeface="微软雅黑" panose="020B0503020204020204" pitchFamily="34" charset="-122"/>
                <a:ea typeface="微软雅黑" panose="020B0503020204020204" pitchFamily="34" charset="-122"/>
                <a:cs typeface="Microsoft JhengHei Light" panose="020B0304030504040204" pitchFamily="34" charset="-122"/>
              </a:rPr>
              <a:t>2015</a:t>
            </a:r>
            <a:endParaRPr lang="zh-CN" altLang="en-US" dirty="0">
              <a:solidFill>
                <a:schemeClr val="bg1"/>
              </a:solidFill>
              <a:latin typeface="微软雅黑" panose="020B0503020204020204" pitchFamily="34" charset="-122"/>
              <a:ea typeface="微软雅黑" panose="020B0503020204020204" pitchFamily="34" charset="-122"/>
              <a:cs typeface="Microsoft JhengHei Light" panose="020B0304030504040204" pitchFamily="34" charset="-122"/>
            </a:endParaRPr>
          </a:p>
        </p:txBody>
      </p:sp>
      <p:sp>
        <p:nvSpPr>
          <p:cNvPr id="33" name="等腰三角形 32"/>
          <p:cNvSpPr/>
          <p:nvPr/>
        </p:nvSpPr>
        <p:spPr>
          <a:xfrm rot="5400000" flipH="1">
            <a:off x="-94449" y="2879980"/>
            <a:ext cx="1297029" cy="1118128"/>
          </a:xfrm>
          <a:prstGeom prst="triangle">
            <a:avLst/>
          </a:prstGeom>
          <a:solidFill>
            <a:srgbClr val="7F747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nvSpPr>
        <p:spPr>
          <a:xfrm rot="16200000">
            <a:off x="10984422" y="2879980"/>
            <a:ext cx="1297029" cy="1118128"/>
          </a:xfrm>
          <a:prstGeom prst="triangle">
            <a:avLst/>
          </a:prstGeom>
          <a:solidFill>
            <a:srgbClr val="7F747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p:cNvSpPr txBox="1"/>
          <p:nvPr/>
        </p:nvSpPr>
        <p:spPr>
          <a:xfrm>
            <a:off x="2940155" y="2309454"/>
            <a:ext cx="1652921" cy="461665"/>
          </a:xfrm>
          <a:prstGeom prst="rect">
            <a:avLst/>
          </a:prstGeom>
          <a:noFill/>
        </p:spPr>
        <p:txBody>
          <a:bodyPr wrap="square" rtlCol="0">
            <a:spAutoFit/>
          </a:bodyPr>
          <a:lstStyle/>
          <a:p>
            <a:r>
              <a:rPr lang="zh-CN" altLang="en-US" sz="1200" smtClean="0">
                <a:solidFill>
                  <a:schemeClr val="bg1"/>
                </a:solidFill>
                <a:latin typeface="微软雅黑" panose="020B0503020204020204" pitchFamily="34" charset="-122"/>
                <a:ea typeface="微软雅黑" panose="020B0503020204020204" pitchFamily="34" charset="-122"/>
              </a:rPr>
              <a:t>文本内容</a:t>
            </a:r>
            <a:r>
              <a:rPr lang="zh-CN" altLang="en-US" sz="1200">
                <a:solidFill>
                  <a:schemeClr val="bg1"/>
                </a:solidFill>
                <a:latin typeface="微软雅黑" panose="020B0503020204020204" pitchFamily="34" charset="-122"/>
                <a:ea typeface="微软雅黑" panose="020B0503020204020204" pitchFamily="34" charset="-122"/>
              </a:rPr>
              <a:t>文本内容</a:t>
            </a:r>
          </a:p>
          <a:p>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39" name="文本框 38"/>
          <p:cNvSpPr txBox="1"/>
          <p:nvPr/>
        </p:nvSpPr>
        <p:spPr>
          <a:xfrm>
            <a:off x="6870630" y="2352939"/>
            <a:ext cx="1652921" cy="461665"/>
          </a:xfrm>
          <a:prstGeom prst="rect">
            <a:avLst/>
          </a:prstGeom>
          <a:noFill/>
        </p:spPr>
        <p:txBody>
          <a:bodyPr wrap="square" rtlCol="0">
            <a:spAutoFit/>
          </a:bodyPr>
          <a:lstStyle/>
          <a:p>
            <a:r>
              <a:rPr lang="zh-CN" altLang="en-US" sz="1200" smtClean="0">
                <a:solidFill>
                  <a:schemeClr val="bg1"/>
                </a:solidFill>
                <a:latin typeface="微软雅黑" panose="020B0503020204020204" pitchFamily="34" charset="-122"/>
                <a:ea typeface="微软雅黑" panose="020B0503020204020204" pitchFamily="34" charset="-122"/>
              </a:rPr>
              <a:t>文本内容</a:t>
            </a:r>
            <a:r>
              <a:rPr lang="zh-CN" altLang="en-US" sz="1200">
                <a:solidFill>
                  <a:schemeClr val="bg1"/>
                </a:solidFill>
                <a:latin typeface="微软雅黑" panose="020B0503020204020204" pitchFamily="34" charset="-122"/>
                <a:ea typeface="微软雅黑" panose="020B0503020204020204" pitchFamily="34" charset="-122"/>
              </a:rPr>
              <a:t>文本内容</a:t>
            </a:r>
          </a:p>
          <a:p>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40" name="文本框 39"/>
          <p:cNvSpPr txBox="1"/>
          <p:nvPr/>
        </p:nvSpPr>
        <p:spPr>
          <a:xfrm>
            <a:off x="8912807" y="4575720"/>
            <a:ext cx="1652921" cy="461665"/>
          </a:xfrm>
          <a:prstGeom prst="rect">
            <a:avLst/>
          </a:prstGeom>
          <a:noFill/>
        </p:spPr>
        <p:txBody>
          <a:bodyPr wrap="square" rtlCol="0">
            <a:spAutoFit/>
          </a:bodyPr>
          <a:lstStyle/>
          <a:p>
            <a:r>
              <a:rPr lang="zh-CN" altLang="en-US" sz="1200" smtClean="0">
                <a:solidFill>
                  <a:schemeClr val="bg1"/>
                </a:solidFill>
                <a:latin typeface="微软雅黑" panose="020B0503020204020204" pitchFamily="34" charset="-122"/>
                <a:ea typeface="微软雅黑" panose="020B0503020204020204" pitchFamily="34" charset="-122"/>
              </a:rPr>
              <a:t>文本内容</a:t>
            </a:r>
            <a:r>
              <a:rPr lang="zh-CN" altLang="en-US" sz="1200">
                <a:solidFill>
                  <a:schemeClr val="bg1"/>
                </a:solidFill>
                <a:latin typeface="微软雅黑" panose="020B0503020204020204" pitchFamily="34" charset="-122"/>
                <a:ea typeface="微软雅黑" panose="020B0503020204020204" pitchFamily="34" charset="-122"/>
              </a:rPr>
              <a:t>文本内容</a:t>
            </a:r>
          </a:p>
          <a:p>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41" name="文本框 40"/>
          <p:cNvSpPr txBox="1"/>
          <p:nvPr/>
        </p:nvSpPr>
        <p:spPr>
          <a:xfrm>
            <a:off x="5028972" y="4575720"/>
            <a:ext cx="1652921" cy="461665"/>
          </a:xfrm>
          <a:prstGeom prst="rect">
            <a:avLst/>
          </a:prstGeom>
          <a:noFill/>
        </p:spPr>
        <p:txBody>
          <a:bodyPr wrap="square" rtlCol="0">
            <a:spAutoFit/>
          </a:bodyPr>
          <a:lstStyle/>
          <a:p>
            <a:r>
              <a:rPr lang="zh-CN" altLang="en-US" sz="1200" smtClean="0">
                <a:solidFill>
                  <a:schemeClr val="bg1"/>
                </a:solidFill>
                <a:latin typeface="微软雅黑" panose="020B0503020204020204" pitchFamily="34" charset="-122"/>
                <a:ea typeface="微软雅黑" panose="020B0503020204020204" pitchFamily="34" charset="-122"/>
              </a:rPr>
              <a:t>文本内容</a:t>
            </a:r>
            <a:r>
              <a:rPr lang="zh-CN" altLang="en-US" sz="1200">
                <a:solidFill>
                  <a:schemeClr val="bg1"/>
                </a:solidFill>
                <a:latin typeface="微软雅黑" panose="020B0503020204020204" pitchFamily="34" charset="-122"/>
                <a:ea typeface="微软雅黑" panose="020B0503020204020204" pitchFamily="34" charset="-122"/>
              </a:rPr>
              <a:t>文本内容</a:t>
            </a:r>
          </a:p>
          <a:p>
            <a:endParaRPr lang="zh-CN" altLang="en-US" sz="1200">
              <a:solidFill>
                <a:schemeClr val="bg1"/>
              </a:solidFill>
              <a:latin typeface="微软雅黑" panose="020B0503020204020204" pitchFamily="34" charset="-122"/>
              <a:ea typeface="微软雅黑" panose="020B0503020204020204" pitchFamily="34" charset="-122"/>
            </a:endParaRPr>
          </a:p>
        </p:txBody>
      </p:sp>
      <p:sp>
        <p:nvSpPr>
          <p:cNvPr id="42" name="矩形 41"/>
          <p:cNvSpPr/>
          <p:nvPr/>
        </p:nvSpPr>
        <p:spPr>
          <a:xfrm>
            <a:off x="188686" y="1"/>
            <a:ext cx="87085" cy="369332"/>
          </a:xfrm>
          <a:prstGeom prst="rect">
            <a:avLst/>
          </a:prstGeom>
          <a:solidFill>
            <a:srgbClr val="7F74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淘宝店chenying0907 17"/>
          <p:cNvSpPr txBox="1"/>
          <p:nvPr/>
        </p:nvSpPr>
        <p:spPr>
          <a:xfrm>
            <a:off x="275772" y="0"/>
            <a:ext cx="2017486" cy="369332"/>
          </a:xfrm>
          <a:prstGeom prst="rect">
            <a:avLst/>
          </a:prstGeom>
          <a:noFill/>
        </p:spPr>
        <p:txBody>
          <a:bodyPr wrap="square" rtlCol="0">
            <a:spAutoFit/>
          </a:bodyPr>
          <a:lstStyle/>
          <a:p>
            <a:pPr algn="dist">
              <a:buNone/>
            </a:pPr>
            <a:r>
              <a:rPr lang="zh-CN" altLang="en-US" b="1"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b="1"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669173954"/>
      </p:ext>
    </p:extLst>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cstate="print">
            <a:extLst>
              <a:ext uri="{28A0092B-C50C-407E-A947-70E740481C1C}">
                <a14:useLocalDpi xmlns:a14="http://schemas.microsoft.com/office/drawing/2010/main" val="0"/>
              </a:ext>
            </a:extLst>
          </a:blip>
          <a:srcRect t="-62" r="60598" b="15688"/>
          <a:stretch/>
        </p:blipFill>
        <p:spPr>
          <a:xfrm>
            <a:off x="0" y="0"/>
            <a:ext cx="4803820" cy="6858000"/>
          </a:xfrm>
          <a:prstGeom prst="rect">
            <a:avLst/>
          </a:prstGeom>
        </p:spPr>
      </p:pic>
      <p:grpSp>
        <p:nvGrpSpPr>
          <p:cNvPr id="3" name="组合 2"/>
          <p:cNvGrpSpPr/>
          <p:nvPr/>
        </p:nvGrpSpPr>
        <p:grpSpPr>
          <a:xfrm>
            <a:off x="4159877" y="424515"/>
            <a:ext cx="1287886" cy="3004485"/>
            <a:chOff x="5996065" y="473233"/>
            <a:chExt cx="2090477" cy="3004485"/>
          </a:xfrm>
        </p:grpSpPr>
        <p:sp>
          <p:nvSpPr>
            <p:cNvPr id="4" name="矩形 3"/>
            <p:cNvSpPr/>
            <p:nvPr/>
          </p:nvSpPr>
          <p:spPr>
            <a:xfrm>
              <a:off x="5996065" y="473233"/>
              <a:ext cx="2090477" cy="300448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385861" y="678090"/>
              <a:ext cx="1700681" cy="2594770"/>
            </a:xfrm>
            <a:prstGeom prst="rect">
              <a:avLst/>
            </a:prstGeom>
            <a:noFill/>
            <a:ln w="101600">
              <a:solidFill>
                <a:srgbClr val="CFA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淘宝店chenying0907 17"/>
          <p:cNvSpPr txBox="1"/>
          <p:nvPr/>
        </p:nvSpPr>
        <p:spPr>
          <a:xfrm>
            <a:off x="8454465" y="1726702"/>
            <a:ext cx="2306349" cy="400110"/>
          </a:xfrm>
          <a:prstGeom prst="rect">
            <a:avLst/>
          </a:prstGeom>
          <a:noFill/>
        </p:spPr>
        <p:txBody>
          <a:bodyPr wrap="square" rtlCol="0">
            <a:spAutoFit/>
          </a:bodyPr>
          <a:lstStyle/>
          <a:p>
            <a:pPr>
              <a:buNone/>
            </a:pPr>
            <a:r>
              <a:rPr lang="zh-CN" altLang="en-US" sz="2000"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sz="2000"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淘宝店chenying0907 18"/>
          <p:cNvSpPr/>
          <p:nvPr/>
        </p:nvSpPr>
        <p:spPr>
          <a:xfrm>
            <a:off x="7782518" y="2609034"/>
            <a:ext cx="3112175" cy="2862322"/>
          </a:xfrm>
          <a:prstGeom prst="rect">
            <a:avLst/>
          </a:prstGeom>
        </p:spPr>
        <p:txBody>
          <a:bodyPr wrap="square">
            <a:spAutoFit/>
          </a:bodyPr>
          <a:lstStyle/>
          <a:p>
            <a:pPr defTabSz="685800">
              <a:lnSpc>
                <a:spcPct val="150000"/>
              </a:lnSpc>
              <a:defRPr/>
            </a:pP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此处填文本内容此处填文本内容此处填文本内容此处填文本内容</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此处填文本内容此处填文本内容此处填文本内容此处填文本</a:t>
            </a: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内容</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a:t>
            </a: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文本</a:t>
            </a:r>
            <a:endParaRPr lang="en-US" altLang="zh-CN"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内容</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此处填文本内容此处填文本内容此处填文本内容此处填文本内容此处填文本内容此处填文本内容</a:t>
            </a: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p:txBody>
      </p:sp>
      <p:cxnSp>
        <p:nvCxnSpPr>
          <p:cNvPr id="13" name="直接连接符 12"/>
          <p:cNvCxnSpPr/>
          <p:nvPr/>
        </p:nvCxnSpPr>
        <p:spPr>
          <a:xfrm>
            <a:off x="8409904" y="5471356"/>
            <a:ext cx="1918952" cy="0"/>
          </a:xfrm>
          <a:prstGeom prst="line">
            <a:avLst/>
          </a:prstGeom>
          <a:ln w="28575">
            <a:solidFill>
              <a:srgbClr val="CFAF85">
                <a:alpha val="90000"/>
              </a:srgbClr>
            </a:solidFill>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10087428" y="55183"/>
            <a:ext cx="87085" cy="369332"/>
          </a:xfrm>
          <a:prstGeom prst="rect">
            <a:avLst/>
          </a:prstGeom>
          <a:solidFill>
            <a:srgbClr val="7F74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淘宝店chenying0907 17"/>
          <p:cNvSpPr txBox="1"/>
          <p:nvPr/>
        </p:nvSpPr>
        <p:spPr>
          <a:xfrm>
            <a:off x="10174514" y="55182"/>
            <a:ext cx="2017486" cy="369332"/>
          </a:xfrm>
          <a:prstGeom prst="rect">
            <a:avLst/>
          </a:prstGeom>
          <a:noFill/>
        </p:spPr>
        <p:txBody>
          <a:bodyPr wrap="square" rtlCol="0">
            <a:spAutoFit/>
          </a:bodyPr>
          <a:lstStyle/>
          <a:p>
            <a:pPr algn="dist">
              <a:buNone/>
            </a:pPr>
            <a:r>
              <a:rPr lang="zh-CN" altLang="en-US" b="1"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b="1"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402890458"/>
      </p:ext>
    </p:extLst>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cstate="print">
            <a:extLst>
              <a:ext uri="{28A0092B-C50C-407E-A947-70E740481C1C}">
                <a14:useLocalDpi xmlns:a14="http://schemas.microsoft.com/office/drawing/2010/main" val="0"/>
              </a:ext>
            </a:extLst>
          </a:blip>
          <a:srcRect t="42260" b="15687"/>
          <a:stretch/>
        </p:blipFill>
        <p:spPr>
          <a:xfrm>
            <a:off x="0" y="3570515"/>
            <a:ext cx="12192000" cy="3418113"/>
          </a:xfrm>
          <a:prstGeom prst="rect">
            <a:avLst/>
          </a:prstGeom>
        </p:spPr>
      </p:pic>
      <p:grpSp>
        <p:nvGrpSpPr>
          <p:cNvPr id="3" name="PA_淘宝店chenying0907 15"/>
          <p:cNvGrpSpPr/>
          <p:nvPr>
            <p:custDataLst>
              <p:tags r:id="rId1"/>
            </p:custDataLst>
          </p:nvPr>
        </p:nvGrpSpPr>
        <p:grpSpPr>
          <a:xfrm>
            <a:off x="4748117" y="1797642"/>
            <a:ext cx="3172654" cy="759549"/>
            <a:chOff x="1118247" y="3126049"/>
            <a:chExt cx="4230206" cy="1012732"/>
          </a:xfrm>
        </p:grpSpPr>
        <p:sp>
          <p:nvSpPr>
            <p:cNvPr id="4" name="淘宝店chenying0907 16"/>
            <p:cNvSpPr/>
            <p:nvPr/>
          </p:nvSpPr>
          <p:spPr>
            <a:xfrm>
              <a:off x="1118247" y="3184860"/>
              <a:ext cx="1062433" cy="953921"/>
            </a:xfrm>
            <a:prstGeom prst="rect">
              <a:avLst/>
            </a:prstGeom>
            <a:solidFill>
              <a:srgbClr val="7F7473"/>
            </a:solidFill>
            <a:ln w="12700" cap="flat" cmpd="sng" algn="ctr">
              <a:noFill/>
              <a:prstDash val="solid"/>
              <a:miter lim="800000"/>
            </a:ln>
            <a:effectLst/>
          </p:spPr>
          <p:txBody>
            <a:bodyPr rtlCol="0" anchor="ctr"/>
            <a:lstStyle/>
            <a:p>
              <a:pPr algn="ctr" defTabSz="685800">
                <a:defRPr/>
              </a:pPr>
              <a:r>
                <a:rPr lang="en-US" altLang="zh-CN" sz="3600" kern="0" smtClean="0">
                  <a:solidFill>
                    <a:prstClr val="white"/>
                  </a:solidFill>
                  <a:latin typeface="华文细黑" panose="02010600040101010101" pitchFamily="2" charset="-122"/>
                  <a:ea typeface="华文细黑" panose="02010600040101010101" pitchFamily="2" charset="-122"/>
                </a:rPr>
                <a:t>02</a:t>
              </a:r>
              <a:endParaRPr lang="zh-CN" altLang="en-US" sz="3600" kern="0" dirty="0">
                <a:solidFill>
                  <a:prstClr val="white"/>
                </a:solidFill>
                <a:latin typeface="华文细黑" panose="02010600040101010101" pitchFamily="2" charset="-122"/>
                <a:ea typeface="华文细黑" panose="02010600040101010101" pitchFamily="2" charset="-122"/>
              </a:endParaRPr>
            </a:p>
          </p:txBody>
        </p:sp>
        <p:sp>
          <p:nvSpPr>
            <p:cNvPr id="5" name="淘宝店chenying0907 17"/>
            <p:cNvSpPr txBox="1"/>
            <p:nvPr/>
          </p:nvSpPr>
          <p:spPr>
            <a:xfrm>
              <a:off x="2273321" y="3126049"/>
              <a:ext cx="3075132" cy="615553"/>
            </a:xfrm>
            <a:prstGeom prst="rect">
              <a:avLst/>
            </a:prstGeom>
            <a:noFill/>
          </p:spPr>
          <p:txBody>
            <a:bodyPr wrap="square" rtlCol="0">
              <a:spAutoFit/>
            </a:bodyPr>
            <a:lstStyle/>
            <a:p>
              <a:pPr>
                <a:buNone/>
              </a:pPr>
              <a:r>
                <a:rPr lang="zh-CN" altLang="en-US" sz="2400"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sz="2400"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淘宝店chenying0907 18"/>
            <p:cNvSpPr/>
            <p:nvPr/>
          </p:nvSpPr>
          <p:spPr>
            <a:xfrm>
              <a:off x="2273321" y="3769449"/>
              <a:ext cx="2192520" cy="369332"/>
            </a:xfrm>
            <a:prstGeom prst="rect">
              <a:avLst/>
            </a:prstGeom>
          </p:spPr>
          <p:txBody>
            <a:bodyPr wrap="square">
              <a:spAutoFit/>
            </a:bodyPr>
            <a:lstStyle/>
            <a:p>
              <a:pPr algn="dist" defTabSz="685800">
                <a:defRPr/>
              </a:pPr>
              <a:r>
                <a:rPr lang="en-US" altLang="zh-CN" sz="1200" kern="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Add your the title</a:t>
              </a:r>
            </a:p>
          </p:txBody>
        </p:sp>
      </p:grpSp>
    </p:spTree>
    <p:extLst>
      <p:ext uri="{BB962C8B-B14F-4D97-AF65-F5344CB8AC3E}">
        <p14:creationId xmlns:p14="http://schemas.microsoft.com/office/powerpoint/2010/main" val="1752716277"/>
      </p:ext>
    </p:extLst>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cstate="print">
            <a:extLst>
              <a:ext uri="{28A0092B-C50C-407E-A947-70E740481C1C}">
                <a14:useLocalDpi xmlns:a14="http://schemas.microsoft.com/office/drawing/2010/main" val="0"/>
              </a:ext>
            </a:extLst>
          </a:blip>
          <a:srcRect l="65493" t="-62" b="15688"/>
          <a:stretch/>
        </p:blipFill>
        <p:spPr>
          <a:xfrm>
            <a:off x="7637171" y="0"/>
            <a:ext cx="4554829" cy="6858000"/>
          </a:xfrm>
          <a:prstGeom prst="rect">
            <a:avLst/>
          </a:prstGeom>
        </p:spPr>
      </p:pic>
      <p:sp>
        <p:nvSpPr>
          <p:cNvPr id="8" name="矩形 7"/>
          <p:cNvSpPr/>
          <p:nvPr/>
        </p:nvSpPr>
        <p:spPr>
          <a:xfrm>
            <a:off x="7113299" y="424515"/>
            <a:ext cx="1287886" cy="30044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7113299" y="629373"/>
            <a:ext cx="1047743" cy="2594770"/>
          </a:xfrm>
          <a:prstGeom prst="rect">
            <a:avLst/>
          </a:prstGeom>
          <a:noFill/>
          <a:ln w="101600">
            <a:solidFill>
              <a:srgbClr val="CFA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淘宝店chenying0907 17"/>
          <p:cNvSpPr txBox="1"/>
          <p:nvPr/>
        </p:nvSpPr>
        <p:spPr>
          <a:xfrm>
            <a:off x="2536668" y="1726702"/>
            <a:ext cx="2306349" cy="400110"/>
          </a:xfrm>
          <a:prstGeom prst="rect">
            <a:avLst/>
          </a:prstGeom>
          <a:noFill/>
        </p:spPr>
        <p:txBody>
          <a:bodyPr wrap="square" rtlCol="0">
            <a:spAutoFit/>
          </a:bodyPr>
          <a:lstStyle/>
          <a:p>
            <a:pPr>
              <a:buNone/>
            </a:pPr>
            <a:r>
              <a:rPr lang="zh-CN" altLang="en-US" sz="2000"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sz="2000"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淘宝店chenying0907 18"/>
          <p:cNvSpPr/>
          <p:nvPr/>
        </p:nvSpPr>
        <p:spPr>
          <a:xfrm>
            <a:off x="1766908" y="2570397"/>
            <a:ext cx="3112175" cy="2862322"/>
          </a:xfrm>
          <a:prstGeom prst="rect">
            <a:avLst/>
          </a:prstGeom>
        </p:spPr>
        <p:txBody>
          <a:bodyPr wrap="square">
            <a:spAutoFit/>
          </a:bodyPr>
          <a:lstStyle/>
          <a:p>
            <a:pPr defTabSz="685800">
              <a:lnSpc>
                <a:spcPct val="150000"/>
              </a:lnSpc>
              <a:defRPr/>
            </a:pP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此处填文本内容此处填文本内容此处填文本内容此处填文本内容</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此处填文本内容此处填文本内容此处填文本内容此处填文本</a:t>
            </a: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内容</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a:t>
            </a: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文本</a:t>
            </a:r>
            <a:endParaRPr lang="en-US" altLang="zh-CN"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r>
              <a:rPr lang="zh-CN" altLang="en-US" sz="1200" kern="0" spc="100" smtClean="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内容</a:t>
            </a:r>
            <a:r>
              <a:rPr lang="zh-CN" altLang="en-US"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rPr>
              <a:t>此处填文本内容此处填文本内容此处填文本内容此处填文本内容此处填文本内容此处填文本内容</a:t>
            </a: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a:p>
            <a:pPr defTabSz="685800">
              <a:lnSpc>
                <a:spcPct val="150000"/>
              </a:lnSpc>
              <a:defRPr/>
            </a:pPr>
            <a:endParaRPr lang="en-US" altLang="zh-CN" sz="1200" kern="0" spc="100" dirty="0">
              <a:solidFill>
                <a:srgbClr val="E7E6E6">
                  <a:lumMod val="50000"/>
                </a:srgbClr>
              </a:solidFill>
              <a:latin typeface="华文细黑" panose="02010600040101010101" pitchFamily="2" charset="-122"/>
              <a:ea typeface="华文细黑" panose="02010600040101010101" pitchFamily="2" charset="-122"/>
              <a:cs typeface="Arial" panose="020B0604020202020204" pitchFamily="34" charset="0"/>
            </a:endParaRPr>
          </a:p>
        </p:txBody>
      </p:sp>
      <p:cxnSp>
        <p:nvCxnSpPr>
          <p:cNvPr id="12" name="直接连接符 11"/>
          <p:cNvCxnSpPr/>
          <p:nvPr/>
        </p:nvCxnSpPr>
        <p:spPr>
          <a:xfrm>
            <a:off x="2169309" y="5432719"/>
            <a:ext cx="1918952" cy="0"/>
          </a:xfrm>
          <a:prstGeom prst="line">
            <a:avLst/>
          </a:prstGeom>
          <a:ln w="28575">
            <a:solidFill>
              <a:srgbClr val="CFAF85">
                <a:alpha val="90000"/>
              </a:srgbClr>
            </a:solidFill>
          </a:ln>
        </p:spPr>
        <p:style>
          <a:lnRef idx="1">
            <a:schemeClr val="accent1"/>
          </a:lnRef>
          <a:fillRef idx="0">
            <a:schemeClr val="accent1"/>
          </a:fillRef>
          <a:effectRef idx="0">
            <a:schemeClr val="accent1"/>
          </a:effectRef>
          <a:fontRef idx="minor">
            <a:schemeClr val="tx1"/>
          </a:fontRef>
        </p:style>
      </p:cxnSp>
      <p:sp>
        <p:nvSpPr>
          <p:cNvPr id="13" name="矩形 12"/>
          <p:cNvSpPr/>
          <p:nvPr/>
        </p:nvSpPr>
        <p:spPr>
          <a:xfrm>
            <a:off x="188686" y="1"/>
            <a:ext cx="87085" cy="369332"/>
          </a:xfrm>
          <a:prstGeom prst="rect">
            <a:avLst/>
          </a:prstGeom>
          <a:solidFill>
            <a:srgbClr val="7F74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淘宝店chenying0907 17"/>
          <p:cNvSpPr txBox="1"/>
          <p:nvPr/>
        </p:nvSpPr>
        <p:spPr>
          <a:xfrm>
            <a:off x="275772" y="0"/>
            <a:ext cx="2017486" cy="369332"/>
          </a:xfrm>
          <a:prstGeom prst="rect">
            <a:avLst/>
          </a:prstGeom>
          <a:noFill/>
        </p:spPr>
        <p:txBody>
          <a:bodyPr wrap="square" rtlCol="0">
            <a:spAutoFit/>
          </a:bodyPr>
          <a:lstStyle/>
          <a:p>
            <a:pPr algn="dist">
              <a:buNone/>
            </a:pPr>
            <a:r>
              <a:rPr lang="zh-CN" altLang="en-US" b="1" smtClean="0">
                <a:solidFill>
                  <a:srgbClr val="C9A575"/>
                </a:solidFill>
                <a:latin typeface="Arial" panose="020B0604020202020204" pitchFamily="34" charset="0"/>
                <a:ea typeface="微软雅黑" panose="020B0503020204020204" pitchFamily="34" charset="-122"/>
                <a:sym typeface="Arial" panose="020B0604020202020204" pitchFamily="34" charset="0"/>
              </a:rPr>
              <a:t>小标题文本</a:t>
            </a:r>
            <a:endParaRPr lang="en-US" altLang="zh-CN" b="1" dirty="0">
              <a:solidFill>
                <a:srgbClr val="C9A575"/>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836655779"/>
      </p:ext>
    </p:extLst>
  </p:cSld>
  <p:clrMapOvr>
    <a:masterClrMapping/>
  </p:clrMapOvr>
  <p:transition spd="slow">
    <p:wip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ags/tag10.xml><?xml version="1.0" encoding="utf-8"?>
<p:tagLst xmlns:a="http://schemas.openxmlformats.org/drawingml/2006/main" xmlns:r="http://schemas.openxmlformats.org/officeDocument/2006/relationships" xmlns:p="http://schemas.openxmlformats.org/presentationml/2006/main">
  <p:tag name="PA" val="v3.0.0"/>
</p:tagLst>
</file>

<file path=ppt/tags/tag11.xml><?xml version="1.0" encoding="utf-8"?>
<p:tagLst xmlns:a="http://schemas.openxmlformats.org/drawingml/2006/main" xmlns:r="http://schemas.openxmlformats.org/officeDocument/2006/relationships" xmlns:p="http://schemas.openxmlformats.org/presentationml/2006/main">
  <p:tag name="PA" val="v3.0.0"/>
</p:tagLst>
</file>

<file path=ppt/tags/tag12.xml><?xml version="1.0" encoding="utf-8"?>
<p:tagLst xmlns:a="http://schemas.openxmlformats.org/drawingml/2006/main" xmlns:r="http://schemas.openxmlformats.org/officeDocument/2006/relationships" xmlns:p="http://schemas.openxmlformats.org/presentationml/2006/main">
  <p:tag name="PA" val="v3.0.1"/>
</p:tagLst>
</file>

<file path=ppt/tags/tag13.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0"/>
</p:tagLst>
</file>

<file path=ppt/tags/tag4.xml><?xml version="1.0" encoding="utf-8"?>
<p:tagLst xmlns:a="http://schemas.openxmlformats.org/drawingml/2006/main" xmlns:r="http://schemas.openxmlformats.org/officeDocument/2006/relationships" xmlns:p="http://schemas.openxmlformats.org/presentationml/2006/main">
  <p:tag name="PA" val="v3.0.0"/>
</p:tagLst>
</file>

<file path=ppt/tags/tag5.xml><?xml version="1.0" encoding="utf-8"?>
<p:tagLst xmlns:a="http://schemas.openxmlformats.org/drawingml/2006/main" xmlns:r="http://schemas.openxmlformats.org/officeDocument/2006/relationships" xmlns:p="http://schemas.openxmlformats.org/presentationml/2006/main">
  <p:tag name="PA" val="v3.0.0"/>
</p:tagLst>
</file>

<file path=ppt/tags/tag6.xml><?xml version="1.0" encoding="utf-8"?>
<p:tagLst xmlns:a="http://schemas.openxmlformats.org/drawingml/2006/main" xmlns:r="http://schemas.openxmlformats.org/officeDocument/2006/relationships" xmlns:p="http://schemas.openxmlformats.org/presentationml/2006/main">
  <p:tag name="PA" val="v3.0.0"/>
</p:tagLst>
</file>

<file path=ppt/tags/tag7.xml><?xml version="1.0" encoding="utf-8"?>
<p:tagLst xmlns:a="http://schemas.openxmlformats.org/drawingml/2006/main" xmlns:r="http://schemas.openxmlformats.org/officeDocument/2006/relationships" xmlns:p="http://schemas.openxmlformats.org/presentationml/2006/main">
  <p:tag name="PA" val="v3.0.0"/>
</p:tagLst>
</file>

<file path=ppt/tags/tag8.xml><?xml version="1.0" encoding="utf-8"?>
<p:tagLst xmlns:a="http://schemas.openxmlformats.org/drawingml/2006/main" xmlns:r="http://schemas.openxmlformats.org/officeDocument/2006/relationships" xmlns:p="http://schemas.openxmlformats.org/presentationml/2006/main">
  <p:tag name="PA" val="v3.0.0"/>
</p:tagLst>
</file>

<file path=ppt/tags/tag9.xml><?xml version="1.0" encoding="utf-8"?>
<p:tagLst xmlns:a="http://schemas.openxmlformats.org/drawingml/2006/main" xmlns:r="http://schemas.openxmlformats.org/officeDocument/2006/relationships" xmlns:p="http://schemas.openxmlformats.org/presentationml/2006/main">
  <p:tag name="PA" val="v3.0.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162</TotalTime>
  <Words>916</Words>
  <Application>Microsoft Office PowerPoint</Application>
  <PresentationFormat>宽屏</PresentationFormat>
  <Paragraphs>94</Paragraphs>
  <Slides>15</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15</vt:i4>
      </vt:variant>
    </vt:vector>
  </HeadingPairs>
  <TitlesOfParts>
    <vt:vector size="24" baseType="lpstr">
      <vt:lpstr>Calibri</vt:lpstr>
      <vt:lpstr>Calibri Light</vt:lpstr>
      <vt:lpstr>Microsoft JhengHei Light</vt:lpstr>
      <vt:lpstr>等线</vt:lpstr>
      <vt:lpstr>华文细黑</vt:lpstr>
      <vt:lpstr>宋体</vt:lpstr>
      <vt:lpstr>微软雅黑</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lastModifiedBy>admin</cp:lastModifiedBy>
  <cp:revision>55</cp:revision>
  <dcterms:created xsi:type="dcterms:W3CDTF">2017-12-25T05:41:42Z</dcterms:created>
  <dcterms:modified xsi:type="dcterms:W3CDTF">2017-12-25T08:33:19Z</dcterms:modified>
</cp:coreProperties>
</file>

<file path=docProps/thumbnail.jpeg>
</file>